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62" r:id="rId2"/>
    <p:sldId id="265" r:id="rId3"/>
  </p:sldIdLst>
  <p:sldSz cx="15119350" cy="21383625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005A96"/>
    <a:srgbClr val="C86400"/>
    <a:srgbClr val="64872D"/>
    <a:srgbClr val="5A3C82"/>
    <a:srgbClr val="B48214"/>
    <a:srgbClr val="871E28"/>
    <a:srgbClr val="8C640F"/>
    <a:srgbClr val="C89600"/>
    <a:srgbClr val="8223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E11BA4-8D9B-4106-8D97-3674385AC61E}" v="12" dt="2026-09-07T09:55:49.6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22" d="100"/>
          <a:sy n="22" d="100"/>
        </p:scale>
        <p:origin x="2176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Bulman Monteiro Rodrigues" userId="b5fddeae7127c74e" providerId="LiveId" clId="{16C57493-2082-4DA1-A185-43F9D1A9505D}"/>
    <pc:docChg chg="custSel addSld delSld modSld sldOrd modNotesMaster">
      <pc:chgData name="Amanda Bulman Monteiro Rodrigues" userId="b5fddeae7127c74e" providerId="LiveId" clId="{16C57493-2082-4DA1-A185-43F9D1A9505D}" dt="2026-09-07T10:06:35.262" v="944" actId="22"/>
      <pc:docMkLst>
        <pc:docMk/>
      </pc:docMkLst>
      <pc:sldChg chg="addSp delSp modSp mod">
        <pc:chgData name="Amanda Bulman Monteiro Rodrigues" userId="b5fddeae7127c74e" providerId="LiveId" clId="{16C57493-2082-4DA1-A185-43F9D1A9505D}" dt="2026-09-07T10:06:35.262" v="944" actId="22"/>
        <pc:sldMkLst>
          <pc:docMk/>
          <pc:sldMk cId="2276038710" sldId="262"/>
        </pc:sldMkLst>
        <pc:spChg chg="add">
          <ac:chgData name="Amanda Bulman Monteiro Rodrigues" userId="b5fddeae7127c74e" providerId="LiveId" clId="{16C57493-2082-4DA1-A185-43F9D1A9505D}" dt="2026-09-07T10:06:35.262" v="944" actId="22"/>
          <ac:spMkLst>
            <pc:docMk/>
            <pc:sldMk cId="2276038710" sldId="262"/>
            <ac:spMk id="3" creationId="{96470405-72A9-BC63-7564-A0C43EEDFCF4}"/>
          </ac:spMkLst>
        </pc:spChg>
        <pc:spChg chg="add">
          <ac:chgData name="Amanda Bulman Monteiro Rodrigues" userId="b5fddeae7127c74e" providerId="LiveId" clId="{16C57493-2082-4DA1-A185-43F9D1A9505D}" dt="2026-09-07T10:06:35.262" v="944" actId="22"/>
          <ac:spMkLst>
            <pc:docMk/>
            <pc:sldMk cId="2276038710" sldId="262"/>
            <ac:spMk id="5" creationId="{F3F35CC3-035D-8B42-DADB-082CDB7A787B}"/>
          </ac:spMkLst>
        </pc:spChg>
        <pc:spChg chg="add">
          <ac:chgData name="Amanda Bulman Monteiro Rodrigues" userId="b5fddeae7127c74e" providerId="LiveId" clId="{16C57493-2082-4DA1-A185-43F9D1A9505D}" dt="2026-09-07T10:06:35.262" v="944" actId="22"/>
          <ac:spMkLst>
            <pc:docMk/>
            <pc:sldMk cId="2276038710" sldId="262"/>
            <ac:spMk id="7" creationId="{1AAD04DF-59C6-E6DF-C197-29226122ADBA}"/>
          </ac:spMkLst>
        </pc:spChg>
        <pc:spChg chg="add">
          <ac:chgData name="Amanda Bulman Monteiro Rodrigues" userId="b5fddeae7127c74e" providerId="LiveId" clId="{16C57493-2082-4DA1-A185-43F9D1A9505D}" dt="2026-09-07T10:06:35.262" v="944" actId="22"/>
          <ac:spMkLst>
            <pc:docMk/>
            <pc:sldMk cId="2276038710" sldId="262"/>
            <ac:spMk id="9" creationId="{78CADE9C-EEE2-F819-D570-CF584A62129B}"/>
          </ac:spMkLst>
        </pc:spChg>
        <pc:spChg chg="add">
          <ac:chgData name="Amanda Bulman Monteiro Rodrigues" userId="b5fddeae7127c74e" providerId="LiveId" clId="{16C57493-2082-4DA1-A185-43F9D1A9505D}" dt="2026-09-07T10:06:35.262" v="944" actId="22"/>
          <ac:spMkLst>
            <pc:docMk/>
            <pc:sldMk cId="2276038710" sldId="262"/>
            <ac:spMk id="11" creationId="{78C0D3C0-2712-BD08-6766-72E540FA8E2C}"/>
          </ac:spMkLst>
        </pc:spChg>
        <pc:spChg chg="add">
          <ac:chgData name="Amanda Bulman Monteiro Rodrigues" userId="b5fddeae7127c74e" providerId="LiveId" clId="{16C57493-2082-4DA1-A185-43F9D1A9505D}" dt="2026-09-07T10:06:35.262" v="944" actId="22"/>
          <ac:spMkLst>
            <pc:docMk/>
            <pc:sldMk cId="2276038710" sldId="262"/>
            <ac:spMk id="13" creationId="{E1C28DAF-6F34-E661-D2B6-F0F03DB9343E}"/>
          </ac:spMkLst>
        </pc:spChg>
        <pc:spChg chg="del mod">
          <ac:chgData name="Amanda Bulman Monteiro Rodrigues" userId="b5fddeae7127c74e" providerId="LiveId" clId="{16C57493-2082-4DA1-A185-43F9D1A9505D}" dt="2026-09-07T10:06:34.757" v="943" actId="478"/>
          <ac:spMkLst>
            <pc:docMk/>
            <pc:sldMk cId="2276038710" sldId="262"/>
            <ac:spMk id="41" creationId="{61475DB1-79D7-AF25-B073-6AF398042E94}"/>
          </ac:spMkLst>
        </pc:spChg>
        <pc:spChg chg="del mod">
          <ac:chgData name="Amanda Bulman Monteiro Rodrigues" userId="b5fddeae7127c74e" providerId="LiveId" clId="{16C57493-2082-4DA1-A185-43F9D1A9505D}" dt="2026-09-07T10:06:34.757" v="943" actId="478"/>
          <ac:spMkLst>
            <pc:docMk/>
            <pc:sldMk cId="2276038710" sldId="262"/>
            <ac:spMk id="43" creationId="{BFCF2703-402F-8D06-A132-9854A4345F0E}"/>
          </ac:spMkLst>
        </pc:spChg>
        <pc:spChg chg="del mod">
          <ac:chgData name="Amanda Bulman Monteiro Rodrigues" userId="b5fddeae7127c74e" providerId="LiveId" clId="{16C57493-2082-4DA1-A185-43F9D1A9505D}" dt="2026-09-07T10:06:34.757" v="943" actId="478"/>
          <ac:spMkLst>
            <pc:docMk/>
            <pc:sldMk cId="2276038710" sldId="262"/>
            <ac:spMk id="45" creationId="{6A5EEC61-6C27-78EA-204D-C71950F13423}"/>
          </ac:spMkLst>
        </pc:spChg>
        <pc:spChg chg="del mod">
          <ac:chgData name="Amanda Bulman Monteiro Rodrigues" userId="b5fddeae7127c74e" providerId="LiveId" clId="{16C57493-2082-4DA1-A185-43F9D1A9505D}" dt="2026-09-07T10:06:34.757" v="943" actId="478"/>
          <ac:spMkLst>
            <pc:docMk/>
            <pc:sldMk cId="2276038710" sldId="262"/>
            <ac:spMk id="47" creationId="{53E69D77-F091-7CEF-F999-6E1DDBF917EC}"/>
          </ac:spMkLst>
        </pc:spChg>
        <pc:spChg chg="del mod">
          <ac:chgData name="Amanda Bulman Monteiro Rodrigues" userId="b5fddeae7127c74e" providerId="LiveId" clId="{16C57493-2082-4DA1-A185-43F9D1A9505D}" dt="2026-09-07T10:06:34.757" v="943" actId="478"/>
          <ac:spMkLst>
            <pc:docMk/>
            <pc:sldMk cId="2276038710" sldId="262"/>
            <ac:spMk id="49" creationId="{E8AFC4AB-7CF1-71F1-C712-AE87B69F1342}"/>
          </ac:spMkLst>
        </pc:spChg>
        <pc:spChg chg="del mod">
          <ac:chgData name="Amanda Bulman Monteiro Rodrigues" userId="b5fddeae7127c74e" providerId="LiveId" clId="{16C57493-2082-4DA1-A185-43F9D1A9505D}" dt="2026-09-07T10:06:34.757" v="943" actId="478"/>
          <ac:spMkLst>
            <pc:docMk/>
            <pc:sldMk cId="2276038710" sldId="262"/>
            <ac:spMk id="51" creationId="{B200FFFD-17DD-F1ED-B318-DA28D816DE21}"/>
          </ac:spMkLst>
        </pc:spChg>
        <pc:spChg chg="mod">
          <ac:chgData name="Amanda Bulman Monteiro Rodrigues" userId="b5fddeae7127c74e" providerId="LiveId" clId="{16C57493-2082-4DA1-A185-43F9D1A9505D}" dt="2026-09-07T09:52:37.580" v="886" actId="1076"/>
          <ac:spMkLst>
            <pc:docMk/>
            <pc:sldMk cId="2276038710" sldId="262"/>
            <ac:spMk id="66" creationId="{E30AE727-7F88-67F9-3516-9363AEA62E57}"/>
          </ac:spMkLst>
        </pc:spChg>
      </pc:sldChg>
      <pc:sldChg chg="addSp delSp modSp del mod">
        <pc:chgData name="Amanda Bulman Monteiro Rodrigues" userId="b5fddeae7127c74e" providerId="LiveId" clId="{16C57493-2082-4DA1-A185-43F9D1A9505D}" dt="2026-09-07T09:48:11.682" v="643" actId="47"/>
        <pc:sldMkLst>
          <pc:docMk/>
          <pc:sldMk cId="2041222691" sldId="263"/>
        </pc:sldMkLst>
        <pc:spChg chg="mod">
          <ac:chgData name="Amanda Bulman Monteiro Rodrigues" userId="b5fddeae7127c74e" providerId="LiveId" clId="{16C57493-2082-4DA1-A185-43F9D1A9505D}" dt="2026-09-07T09:28:16.323" v="58" actId="164"/>
          <ac:spMkLst>
            <pc:docMk/>
            <pc:sldMk cId="2041222691" sldId="263"/>
            <ac:spMk id="3" creationId="{E89C3D6E-456B-1295-720E-147A41CC23A1}"/>
          </ac:spMkLst>
        </pc:spChg>
        <pc:spChg chg="mod">
          <ac:chgData name="Amanda Bulman Monteiro Rodrigues" userId="b5fddeae7127c74e" providerId="LiveId" clId="{16C57493-2082-4DA1-A185-43F9D1A9505D}" dt="2026-09-07T09:24:00.008" v="31" actId="1076"/>
          <ac:spMkLst>
            <pc:docMk/>
            <pc:sldMk cId="2041222691" sldId="263"/>
            <ac:spMk id="5" creationId="{F1F4CA3E-8156-2695-287A-708A782E6FD3}"/>
          </ac:spMkLst>
        </pc:spChg>
        <pc:spChg chg="mod">
          <ac:chgData name="Amanda Bulman Monteiro Rodrigues" userId="b5fddeae7127c74e" providerId="LiveId" clId="{16C57493-2082-4DA1-A185-43F9D1A9505D}" dt="2026-09-07T09:28:16.323" v="58" actId="164"/>
          <ac:spMkLst>
            <pc:docMk/>
            <pc:sldMk cId="2041222691" sldId="263"/>
            <ac:spMk id="7" creationId="{A64D93A3-A4FC-509F-2279-43843EC050EE}"/>
          </ac:spMkLst>
        </pc:spChg>
        <pc:spChg chg="mod">
          <ac:chgData name="Amanda Bulman Monteiro Rodrigues" userId="b5fddeae7127c74e" providerId="LiveId" clId="{16C57493-2082-4DA1-A185-43F9D1A9505D}" dt="2026-09-07T09:28:16.323" v="58" actId="164"/>
          <ac:spMkLst>
            <pc:docMk/>
            <pc:sldMk cId="2041222691" sldId="263"/>
            <ac:spMk id="14" creationId="{F95B47A7-AFBE-5282-35F2-912E360E5944}"/>
          </ac:spMkLst>
        </pc:spChg>
        <pc:spChg chg="mod">
          <ac:chgData name="Amanda Bulman Monteiro Rodrigues" userId="b5fddeae7127c74e" providerId="LiveId" clId="{16C57493-2082-4DA1-A185-43F9D1A9505D}" dt="2026-09-07T09:28:16.323" v="58" actId="164"/>
          <ac:spMkLst>
            <pc:docMk/>
            <pc:sldMk cId="2041222691" sldId="263"/>
            <ac:spMk id="17" creationId="{82F01A81-8B0E-6AB1-FE5C-123611B93A04}"/>
          </ac:spMkLst>
        </pc:spChg>
        <pc:spChg chg="mod">
          <ac:chgData name="Amanda Bulman Monteiro Rodrigues" userId="b5fddeae7127c74e" providerId="LiveId" clId="{16C57493-2082-4DA1-A185-43F9D1A9505D}" dt="2026-09-07T09:28:16.323" v="58" actId="164"/>
          <ac:spMkLst>
            <pc:docMk/>
            <pc:sldMk cId="2041222691" sldId="263"/>
            <ac:spMk id="20" creationId="{1B4C41AD-9913-71E1-9385-0A6502A43A50}"/>
          </ac:spMkLst>
        </pc:spChg>
        <pc:spChg chg="mod">
          <ac:chgData name="Amanda Bulman Monteiro Rodrigues" userId="b5fddeae7127c74e" providerId="LiveId" clId="{16C57493-2082-4DA1-A185-43F9D1A9505D}" dt="2026-09-07T09:28:16.323" v="58" actId="164"/>
          <ac:spMkLst>
            <pc:docMk/>
            <pc:sldMk cId="2041222691" sldId="263"/>
            <ac:spMk id="22" creationId="{0F855EBE-D5AC-9A59-E775-41014CCC715E}"/>
          </ac:spMkLst>
        </pc:spChg>
        <pc:spChg chg="mod">
          <ac:chgData name="Amanda Bulman Monteiro Rodrigues" userId="b5fddeae7127c74e" providerId="LiveId" clId="{16C57493-2082-4DA1-A185-43F9D1A9505D}" dt="2026-09-07T09:28:16.323" v="58" actId="164"/>
          <ac:spMkLst>
            <pc:docMk/>
            <pc:sldMk cId="2041222691" sldId="263"/>
            <ac:spMk id="37" creationId="{6730A799-E319-8FF9-4465-AA8CC99EA672}"/>
          </ac:spMkLst>
        </pc:spChg>
        <pc:spChg chg="mod">
          <ac:chgData name="Amanda Bulman Monteiro Rodrigues" userId="b5fddeae7127c74e" providerId="LiveId" clId="{16C57493-2082-4DA1-A185-43F9D1A9505D}" dt="2026-09-07T09:28:16.323" v="58" actId="164"/>
          <ac:spMkLst>
            <pc:docMk/>
            <pc:sldMk cId="2041222691" sldId="263"/>
            <ac:spMk id="39" creationId="{5D0D56B7-8DCA-AF4B-D474-CB0BCD72BACA}"/>
          </ac:spMkLst>
        </pc:spChg>
        <pc:spChg chg="mod">
          <ac:chgData name="Amanda Bulman Monteiro Rodrigues" userId="b5fddeae7127c74e" providerId="LiveId" clId="{16C57493-2082-4DA1-A185-43F9D1A9505D}" dt="2026-09-07T09:28:16.323" v="58" actId="164"/>
          <ac:spMkLst>
            <pc:docMk/>
            <pc:sldMk cId="2041222691" sldId="263"/>
            <ac:spMk id="41" creationId="{6D5FE8C9-EEAC-7050-767E-C2952F353F43}"/>
          </ac:spMkLst>
        </pc:spChg>
        <pc:spChg chg="mod">
          <ac:chgData name="Amanda Bulman Monteiro Rodrigues" userId="b5fddeae7127c74e" providerId="LiveId" clId="{16C57493-2082-4DA1-A185-43F9D1A9505D}" dt="2026-09-07T09:28:16.323" v="58" actId="164"/>
          <ac:spMkLst>
            <pc:docMk/>
            <pc:sldMk cId="2041222691" sldId="263"/>
            <ac:spMk id="45" creationId="{C2E6465A-EA74-4F93-E457-3489FCD16161}"/>
          </ac:spMkLst>
        </pc:spChg>
        <pc:picChg chg="del">
          <ac:chgData name="Amanda Bulman Monteiro Rodrigues" userId="b5fddeae7127c74e" providerId="LiveId" clId="{16C57493-2082-4DA1-A185-43F9D1A9505D}" dt="2026-09-07T09:17:54.766" v="8" actId="478"/>
          <ac:picMkLst>
            <pc:docMk/>
            <pc:sldMk cId="2041222691" sldId="263"/>
            <ac:picMk id="50" creationId="{EE113B89-CC9C-AF28-5B26-4B8FF39B6474}"/>
          </ac:picMkLst>
        </pc:picChg>
        <pc:picChg chg="add mod">
          <ac:chgData name="Amanda Bulman Monteiro Rodrigues" userId="b5fddeae7127c74e" providerId="LiveId" clId="{16C57493-2082-4DA1-A185-43F9D1A9505D}" dt="2026-09-07T09:18:08.335" v="10" actId="1076"/>
          <ac:picMkLst>
            <pc:docMk/>
            <pc:sldMk cId="2041222691" sldId="263"/>
            <ac:picMk id="61" creationId="{E1C55B1A-673D-E335-2160-F243ABE466E4}"/>
          </ac:picMkLst>
        </pc:picChg>
        <pc:picChg chg="add del mod modCrop">
          <ac:chgData name="Amanda Bulman Monteiro Rodrigues" userId="b5fddeae7127c74e" providerId="LiveId" clId="{16C57493-2082-4DA1-A185-43F9D1A9505D}" dt="2026-09-07T09:20:35.846" v="19" actId="478"/>
          <ac:picMkLst>
            <pc:docMk/>
            <pc:sldMk cId="2041222691" sldId="263"/>
            <ac:picMk id="63" creationId="{A5AF4596-7AA9-6906-A2A4-197B0668E0C4}"/>
          </ac:picMkLst>
        </pc:picChg>
        <pc:picChg chg="add del mod">
          <ac:chgData name="Amanda Bulman Monteiro Rodrigues" userId="b5fddeae7127c74e" providerId="LiveId" clId="{16C57493-2082-4DA1-A185-43F9D1A9505D}" dt="2026-09-07T09:22:55.705" v="23" actId="478"/>
          <ac:picMkLst>
            <pc:docMk/>
            <pc:sldMk cId="2041222691" sldId="263"/>
            <ac:picMk id="65" creationId="{2D0CBC10-8338-4510-22BD-686204FBA2EF}"/>
          </ac:picMkLst>
        </pc:picChg>
        <pc:picChg chg="add mod">
          <ac:chgData name="Amanda Bulman Monteiro Rodrigues" userId="b5fddeae7127c74e" providerId="LiveId" clId="{16C57493-2082-4DA1-A185-43F9D1A9505D}" dt="2026-09-07T09:23:33.751" v="28" actId="1076"/>
          <ac:picMkLst>
            <pc:docMk/>
            <pc:sldMk cId="2041222691" sldId="263"/>
            <ac:picMk id="67" creationId="{AE3D842E-3541-53AF-04A4-7CA2923790CB}"/>
          </ac:picMkLst>
        </pc:picChg>
        <pc:picChg chg="add del mod">
          <ac:chgData name="Amanda Bulman Monteiro Rodrigues" userId="b5fddeae7127c74e" providerId="LiveId" clId="{16C57493-2082-4DA1-A185-43F9D1A9505D}" dt="2026-09-07T09:27:09.357" v="53" actId="478"/>
          <ac:picMkLst>
            <pc:docMk/>
            <pc:sldMk cId="2041222691" sldId="263"/>
            <ac:picMk id="69" creationId="{286C533C-0C26-454F-2301-8A9BA3497E68}"/>
          </ac:picMkLst>
        </pc:picChg>
        <pc:picChg chg="add del mod modCrop">
          <ac:chgData name="Amanda Bulman Monteiro Rodrigues" userId="b5fddeae7127c74e" providerId="LiveId" clId="{16C57493-2082-4DA1-A185-43F9D1A9505D}" dt="2026-09-07T09:27:08.176" v="51" actId="478"/>
          <ac:picMkLst>
            <pc:docMk/>
            <pc:sldMk cId="2041222691" sldId="263"/>
            <ac:picMk id="71" creationId="{FD1C8364-2EAD-F898-9ABC-F2E16425357C}"/>
          </ac:picMkLst>
        </pc:picChg>
        <pc:picChg chg="add del mod">
          <ac:chgData name="Amanda Bulman Monteiro Rodrigues" userId="b5fddeae7127c74e" providerId="LiveId" clId="{16C57493-2082-4DA1-A185-43F9D1A9505D}" dt="2026-09-07T09:27:09.004" v="52" actId="478"/>
          <ac:picMkLst>
            <pc:docMk/>
            <pc:sldMk cId="2041222691" sldId="263"/>
            <ac:picMk id="73" creationId="{4074052B-E9D9-8550-0CE5-FFB9FF13B805}"/>
          </ac:picMkLst>
        </pc:picChg>
        <pc:picChg chg="add mod">
          <ac:chgData name="Amanda Bulman Monteiro Rodrigues" userId="b5fddeae7127c74e" providerId="LiveId" clId="{16C57493-2082-4DA1-A185-43F9D1A9505D}" dt="2026-09-07T09:27:29.339" v="56" actId="1076"/>
          <ac:picMkLst>
            <pc:docMk/>
            <pc:sldMk cId="2041222691" sldId="263"/>
            <ac:picMk id="75" creationId="{63488243-7A27-A3AB-C0D8-F71F01CC941C}"/>
          </ac:picMkLst>
        </pc:picChg>
      </pc:sldChg>
      <pc:sldChg chg="addSp modSp del">
        <pc:chgData name="Amanda Bulman Monteiro Rodrigues" userId="b5fddeae7127c74e" providerId="LiveId" clId="{16C57493-2082-4DA1-A185-43F9D1A9505D}" dt="2026-09-07T09:48:13.706" v="644" actId="47"/>
        <pc:sldMkLst>
          <pc:docMk/>
          <pc:sldMk cId="3760434127" sldId="264"/>
        </pc:sldMkLst>
        <pc:spChg chg="mod">
          <ac:chgData name="Amanda Bulman Monteiro Rodrigues" userId="b5fddeae7127c74e" providerId="LiveId" clId="{16C57493-2082-4DA1-A185-43F9D1A9505D}" dt="2026-09-07T09:29:17.059" v="67" actId="164"/>
          <ac:spMkLst>
            <pc:docMk/>
            <pc:sldMk cId="3760434127" sldId="264"/>
            <ac:spMk id="4" creationId="{BA43DC78-CE54-C176-A73F-A74945C83D2F}"/>
          </ac:spMkLst>
        </pc:spChg>
        <pc:spChg chg="mod">
          <ac:chgData name="Amanda Bulman Monteiro Rodrigues" userId="b5fddeae7127c74e" providerId="LiveId" clId="{16C57493-2082-4DA1-A185-43F9D1A9505D}" dt="2026-09-07T09:29:17.059" v="67" actId="164"/>
          <ac:spMkLst>
            <pc:docMk/>
            <pc:sldMk cId="3760434127" sldId="264"/>
            <ac:spMk id="7" creationId="{7815F576-1474-FD5A-B142-D76EDE365229}"/>
          </ac:spMkLst>
        </pc:spChg>
        <pc:spChg chg="mod">
          <ac:chgData name="Amanda Bulman Monteiro Rodrigues" userId="b5fddeae7127c74e" providerId="LiveId" clId="{16C57493-2082-4DA1-A185-43F9D1A9505D}" dt="2026-09-07T09:29:17.059" v="67" actId="164"/>
          <ac:spMkLst>
            <pc:docMk/>
            <pc:sldMk cId="3760434127" sldId="264"/>
            <ac:spMk id="15" creationId="{167F9D5C-1EB5-9E3B-8BEE-7C1E143377FA}"/>
          </ac:spMkLst>
        </pc:spChg>
        <pc:spChg chg="mod">
          <ac:chgData name="Amanda Bulman Monteiro Rodrigues" userId="b5fddeae7127c74e" providerId="LiveId" clId="{16C57493-2082-4DA1-A185-43F9D1A9505D}" dt="2026-09-07T09:29:17.059" v="67" actId="164"/>
          <ac:spMkLst>
            <pc:docMk/>
            <pc:sldMk cId="3760434127" sldId="264"/>
            <ac:spMk id="17" creationId="{6E5D96F7-EB70-ABCE-2C9D-3C91D163D641}"/>
          </ac:spMkLst>
        </pc:spChg>
        <pc:spChg chg="mod">
          <ac:chgData name="Amanda Bulman Monteiro Rodrigues" userId="b5fddeae7127c74e" providerId="LiveId" clId="{16C57493-2082-4DA1-A185-43F9D1A9505D}" dt="2026-09-07T09:29:17.059" v="67" actId="164"/>
          <ac:spMkLst>
            <pc:docMk/>
            <pc:sldMk cId="3760434127" sldId="264"/>
            <ac:spMk id="18" creationId="{5E398EE8-A6EB-FBAD-721B-42357AF7171A}"/>
          </ac:spMkLst>
        </pc:spChg>
        <pc:spChg chg="mod">
          <ac:chgData name="Amanda Bulman Monteiro Rodrigues" userId="b5fddeae7127c74e" providerId="LiveId" clId="{16C57493-2082-4DA1-A185-43F9D1A9505D}" dt="2026-09-07T09:29:17.059" v="67" actId="164"/>
          <ac:spMkLst>
            <pc:docMk/>
            <pc:sldMk cId="3760434127" sldId="264"/>
            <ac:spMk id="28" creationId="{FA12F224-A8BB-D51D-A705-FF7FBD2219A5}"/>
          </ac:spMkLst>
        </pc:spChg>
        <pc:spChg chg="mod">
          <ac:chgData name="Amanda Bulman Monteiro Rodrigues" userId="b5fddeae7127c74e" providerId="LiveId" clId="{16C57493-2082-4DA1-A185-43F9D1A9505D}" dt="2026-09-07T09:29:17.059" v="67" actId="164"/>
          <ac:spMkLst>
            <pc:docMk/>
            <pc:sldMk cId="3760434127" sldId="264"/>
            <ac:spMk id="31" creationId="{EB64C229-B24F-96C9-CF6F-5077424CA550}"/>
          </ac:spMkLst>
        </pc:spChg>
        <pc:spChg chg="mod">
          <ac:chgData name="Amanda Bulman Monteiro Rodrigues" userId="b5fddeae7127c74e" providerId="LiveId" clId="{16C57493-2082-4DA1-A185-43F9D1A9505D}" dt="2026-09-07T09:29:17.059" v="67" actId="164"/>
          <ac:spMkLst>
            <pc:docMk/>
            <pc:sldMk cId="3760434127" sldId="264"/>
            <ac:spMk id="35" creationId="{122C048A-FA09-41FE-2B52-B5525FF86A70}"/>
          </ac:spMkLst>
        </pc:spChg>
        <pc:spChg chg="mod">
          <ac:chgData name="Amanda Bulman Monteiro Rodrigues" userId="b5fddeae7127c74e" providerId="LiveId" clId="{16C57493-2082-4DA1-A185-43F9D1A9505D}" dt="2026-09-07T09:29:17.059" v="67" actId="164"/>
          <ac:spMkLst>
            <pc:docMk/>
            <pc:sldMk cId="3760434127" sldId="264"/>
            <ac:spMk id="44" creationId="{BF969C67-4162-CD18-9A37-A4B4FB9FE928}"/>
          </ac:spMkLst>
        </pc:spChg>
        <pc:spChg chg="mod">
          <ac:chgData name="Amanda Bulman Monteiro Rodrigues" userId="b5fddeae7127c74e" providerId="LiveId" clId="{16C57493-2082-4DA1-A185-43F9D1A9505D}" dt="2026-09-07T09:29:17.059" v="67" actId="164"/>
          <ac:spMkLst>
            <pc:docMk/>
            <pc:sldMk cId="3760434127" sldId="264"/>
            <ac:spMk id="45" creationId="{329A7814-4AE5-1BF0-AB89-5D1ABF405182}"/>
          </ac:spMkLst>
        </pc:spChg>
      </pc:sldChg>
      <pc:sldChg chg="addSp delSp modSp mod">
        <pc:chgData name="Amanda Bulman Monteiro Rodrigues" userId="b5fddeae7127c74e" providerId="LiveId" clId="{16C57493-2082-4DA1-A185-43F9D1A9505D}" dt="2026-09-07T10:06:17.587" v="942" actId="1035"/>
        <pc:sldMkLst>
          <pc:docMk/>
          <pc:sldMk cId="3233418816" sldId="265"/>
        </pc:sldMkLst>
        <pc:spChg chg="mod">
          <ac:chgData name="Amanda Bulman Monteiro Rodrigues" userId="b5fddeae7127c74e" providerId="LiveId" clId="{16C57493-2082-4DA1-A185-43F9D1A9505D}" dt="2026-09-07T09:47:21.707" v="642" actId="20577"/>
          <ac:spMkLst>
            <pc:docMk/>
            <pc:sldMk cId="3233418816" sldId="265"/>
            <ac:spMk id="5" creationId="{EAADEDC0-5807-56DF-3774-975093D380CD}"/>
          </ac:spMkLst>
        </pc:spChg>
        <pc:spChg chg="mod">
          <ac:chgData name="Amanda Bulman Monteiro Rodrigues" userId="b5fddeae7127c74e" providerId="LiveId" clId="{16C57493-2082-4DA1-A185-43F9D1A9505D}" dt="2026-09-07T10:06:17.587" v="942" actId="1035"/>
          <ac:spMkLst>
            <pc:docMk/>
            <pc:sldMk cId="3233418816" sldId="265"/>
            <ac:spMk id="8" creationId="{38ECD2D3-6D4A-7456-A22D-B5D204502D82}"/>
          </ac:spMkLst>
        </pc:spChg>
        <pc:spChg chg="mod">
          <ac:chgData name="Amanda Bulman Monteiro Rodrigues" userId="b5fddeae7127c74e" providerId="LiveId" clId="{16C57493-2082-4DA1-A185-43F9D1A9505D}" dt="2026-09-07T10:06:17.587" v="942" actId="1035"/>
          <ac:spMkLst>
            <pc:docMk/>
            <pc:sldMk cId="3233418816" sldId="265"/>
            <ac:spMk id="9" creationId="{7AE48B74-D56F-8E5D-9F7A-2F2BA2DC8C7E}"/>
          </ac:spMkLst>
        </pc:spChg>
        <pc:spChg chg="mod">
          <ac:chgData name="Amanda Bulman Monteiro Rodrigues" userId="b5fddeae7127c74e" providerId="LiveId" clId="{16C57493-2082-4DA1-A185-43F9D1A9505D}" dt="2026-09-07T10:06:17.587" v="942" actId="1035"/>
          <ac:spMkLst>
            <pc:docMk/>
            <pc:sldMk cId="3233418816" sldId="265"/>
            <ac:spMk id="10" creationId="{004D0B50-0896-58C9-D067-95189C47C004}"/>
          </ac:spMkLst>
        </pc:spChg>
        <pc:spChg chg="mod">
          <ac:chgData name="Amanda Bulman Monteiro Rodrigues" userId="b5fddeae7127c74e" providerId="LiveId" clId="{16C57493-2082-4DA1-A185-43F9D1A9505D}" dt="2026-09-07T10:06:17.587" v="942" actId="1035"/>
          <ac:spMkLst>
            <pc:docMk/>
            <pc:sldMk cId="3233418816" sldId="265"/>
            <ac:spMk id="11" creationId="{505C0A77-FF93-1921-8C57-AA5F06F790FD}"/>
          </ac:spMkLst>
        </pc:spChg>
        <pc:spChg chg="mod">
          <ac:chgData name="Amanda Bulman Monteiro Rodrigues" userId="b5fddeae7127c74e" providerId="LiveId" clId="{16C57493-2082-4DA1-A185-43F9D1A9505D}" dt="2026-09-07T10:06:17.587" v="942" actId="1035"/>
          <ac:spMkLst>
            <pc:docMk/>
            <pc:sldMk cId="3233418816" sldId="265"/>
            <ac:spMk id="12" creationId="{BB4BBBB3-CDCA-D393-CD48-CE02CFB34462}"/>
          </ac:spMkLst>
        </pc:spChg>
        <pc:spChg chg="mod">
          <ac:chgData name="Amanda Bulman Monteiro Rodrigues" userId="b5fddeae7127c74e" providerId="LiveId" clId="{16C57493-2082-4DA1-A185-43F9D1A9505D}" dt="2026-09-07T10:06:17.587" v="942" actId="1035"/>
          <ac:spMkLst>
            <pc:docMk/>
            <pc:sldMk cId="3233418816" sldId="265"/>
            <ac:spMk id="13" creationId="{DE6017F0-8DCD-3CFB-AD9C-99F712DA2556}"/>
          </ac:spMkLst>
        </pc:spChg>
        <pc:grpChg chg="del">
          <ac:chgData name="Amanda Bulman Monteiro Rodrigues" userId="b5fddeae7127c74e" providerId="LiveId" clId="{16C57493-2082-4DA1-A185-43F9D1A9505D}" dt="2026-09-07T09:17:11.216" v="4" actId="478"/>
          <ac:grpSpMkLst>
            <pc:docMk/>
            <pc:sldMk cId="3233418816" sldId="265"/>
            <ac:grpSpMk id="40" creationId="{07DD9471-DB9D-1E2B-8AD4-7DDDB3E211FE}"/>
          </ac:grpSpMkLst>
        </pc:grpChg>
        <pc:picChg chg="del">
          <ac:chgData name="Amanda Bulman Monteiro Rodrigues" userId="b5fddeae7127c74e" providerId="LiveId" clId="{16C57493-2082-4DA1-A185-43F9D1A9505D}" dt="2026-09-07T09:16:59.597" v="1" actId="478"/>
          <ac:picMkLst>
            <pc:docMk/>
            <pc:sldMk cId="3233418816" sldId="265"/>
            <ac:picMk id="25" creationId="{441B9039-F414-B265-E6CE-ADAE32370972}"/>
          </ac:picMkLst>
        </pc:picChg>
        <pc:picChg chg="del">
          <ac:chgData name="Amanda Bulman Monteiro Rodrigues" userId="b5fddeae7127c74e" providerId="LiveId" clId="{16C57493-2082-4DA1-A185-43F9D1A9505D}" dt="2026-09-07T09:17:04.957" v="2" actId="478"/>
          <ac:picMkLst>
            <pc:docMk/>
            <pc:sldMk cId="3233418816" sldId="265"/>
            <ac:picMk id="31" creationId="{9B0699F0-FDAD-6A8C-2746-10031B350CB4}"/>
          </ac:picMkLst>
        </pc:picChg>
        <pc:picChg chg="del">
          <ac:chgData name="Amanda Bulman Monteiro Rodrigues" userId="b5fddeae7127c74e" providerId="LiveId" clId="{16C57493-2082-4DA1-A185-43F9D1A9505D}" dt="2026-09-07T09:17:07.264" v="3" actId="478"/>
          <ac:picMkLst>
            <pc:docMk/>
            <pc:sldMk cId="3233418816" sldId="265"/>
            <ac:picMk id="36" creationId="{732CAF80-1853-98B0-DFF9-4BE8E3892C37}"/>
          </ac:picMkLst>
        </pc:picChg>
        <pc:picChg chg="del">
          <ac:chgData name="Amanda Bulman Monteiro Rodrigues" userId="b5fddeae7127c74e" providerId="LiveId" clId="{16C57493-2082-4DA1-A185-43F9D1A9505D}" dt="2026-09-07T09:16:57.234" v="0" actId="478"/>
          <ac:picMkLst>
            <pc:docMk/>
            <pc:sldMk cId="3233418816" sldId="265"/>
            <ac:picMk id="42" creationId="{6BA781F5-7726-767B-B1B9-28CA11692041}"/>
          </ac:picMkLst>
        </pc:picChg>
        <pc:picChg chg="del">
          <ac:chgData name="Amanda Bulman Monteiro Rodrigues" userId="b5fddeae7127c74e" providerId="LiveId" clId="{16C57493-2082-4DA1-A185-43F9D1A9505D}" dt="2026-09-07T09:16:57.234" v="0" actId="478"/>
          <ac:picMkLst>
            <pc:docMk/>
            <pc:sldMk cId="3233418816" sldId="265"/>
            <ac:picMk id="43" creationId="{03303CA9-2344-0509-2D89-FD37D6A79BB5}"/>
          </ac:picMkLst>
        </pc:picChg>
        <pc:picChg chg="add mod">
          <ac:chgData name="Amanda Bulman Monteiro Rodrigues" userId="b5fddeae7127c74e" providerId="LiveId" clId="{16C57493-2082-4DA1-A185-43F9D1A9505D}" dt="2026-09-07T09:17:32.889" v="7" actId="1076"/>
          <ac:picMkLst>
            <pc:docMk/>
            <pc:sldMk cId="3233418816" sldId="265"/>
            <ac:picMk id="45" creationId="{C71938FF-F28C-7EF4-FFE1-E19508D8D6AF}"/>
          </ac:picMkLst>
        </pc:picChg>
      </pc:sldChg>
      <pc:sldChg chg="addSp delSp modSp add del mod ord">
        <pc:chgData name="Amanda Bulman Monteiro Rodrigues" userId="b5fddeae7127c74e" providerId="LiveId" clId="{16C57493-2082-4DA1-A185-43F9D1A9505D}" dt="2026-09-07T10:06:03.019" v="903" actId="47"/>
        <pc:sldMkLst>
          <pc:docMk/>
          <pc:sldMk cId="861159368" sldId="266"/>
        </pc:sldMkLst>
        <pc:spChg chg="add del mod">
          <ac:chgData name="Amanda Bulman Monteiro Rodrigues" userId="b5fddeae7127c74e" providerId="LiveId" clId="{16C57493-2082-4DA1-A185-43F9D1A9505D}" dt="2026-09-07T09:55:50.570" v="902"/>
          <ac:spMkLst>
            <pc:docMk/>
            <pc:sldMk cId="861159368" sldId="266"/>
            <ac:spMk id="2" creationId="{77B42520-79D4-F092-9C4B-A0C893A09D9F}"/>
          </ac:spMkLst>
        </pc:spChg>
        <pc:spChg chg="mod">
          <ac:chgData name="Amanda Bulman Monteiro Rodrigues" userId="b5fddeae7127c74e" providerId="LiveId" clId="{16C57493-2082-4DA1-A185-43F9D1A9505D}" dt="2026-09-07T09:53:07.640" v="897" actId="20577"/>
          <ac:spMkLst>
            <pc:docMk/>
            <pc:sldMk cId="861159368" sldId="266"/>
            <ac:spMk id="5" creationId="{6BF648F1-DB1B-5A84-11C2-F6D069AC344C}"/>
          </ac:spMkLst>
        </pc:spChg>
        <pc:spChg chg="del">
          <ac:chgData name="Amanda Bulman Monteiro Rodrigues" userId="b5fddeae7127c74e" providerId="LiveId" clId="{16C57493-2082-4DA1-A185-43F9D1A9505D}" dt="2026-09-07T09:28:27.553" v="59" actId="478"/>
          <ac:spMkLst>
            <pc:docMk/>
            <pc:sldMk cId="861159368" sldId="266"/>
            <ac:spMk id="7" creationId="{7E153FCC-9BEC-F90A-48C2-9204A0384E95}"/>
          </ac:spMkLst>
        </pc:spChg>
        <pc:spChg chg="del">
          <ac:chgData name="Amanda Bulman Monteiro Rodrigues" userId="b5fddeae7127c74e" providerId="LiveId" clId="{16C57493-2082-4DA1-A185-43F9D1A9505D}" dt="2026-09-07T09:28:27.553" v="59" actId="478"/>
          <ac:spMkLst>
            <pc:docMk/>
            <pc:sldMk cId="861159368" sldId="266"/>
            <ac:spMk id="8" creationId="{4CA55411-5BF3-9BAD-D324-4C53DC001D36}"/>
          </ac:spMkLst>
        </pc:spChg>
        <pc:spChg chg="del">
          <ac:chgData name="Amanda Bulman Monteiro Rodrigues" userId="b5fddeae7127c74e" providerId="LiveId" clId="{16C57493-2082-4DA1-A185-43F9D1A9505D}" dt="2026-09-07T09:28:27.553" v="59" actId="478"/>
          <ac:spMkLst>
            <pc:docMk/>
            <pc:sldMk cId="861159368" sldId="266"/>
            <ac:spMk id="9" creationId="{BDE368BE-BE66-F50C-D926-F15AEF22FFBF}"/>
          </ac:spMkLst>
        </pc:spChg>
        <pc:spChg chg="del">
          <ac:chgData name="Amanda Bulman Monteiro Rodrigues" userId="b5fddeae7127c74e" providerId="LiveId" clId="{16C57493-2082-4DA1-A185-43F9D1A9505D}" dt="2026-09-07T09:28:27.553" v="59" actId="478"/>
          <ac:spMkLst>
            <pc:docMk/>
            <pc:sldMk cId="861159368" sldId="266"/>
            <ac:spMk id="10" creationId="{B1AF950B-4110-DD94-9D4E-613B5B0F3FB9}"/>
          </ac:spMkLst>
        </pc:spChg>
        <pc:spChg chg="del">
          <ac:chgData name="Amanda Bulman Monteiro Rodrigues" userId="b5fddeae7127c74e" providerId="LiveId" clId="{16C57493-2082-4DA1-A185-43F9D1A9505D}" dt="2026-09-07T09:28:27.553" v="59" actId="478"/>
          <ac:spMkLst>
            <pc:docMk/>
            <pc:sldMk cId="861159368" sldId="266"/>
            <ac:spMk id="11" creationId="{AECF1B61-E6BE-9CB6-2FAD-166958E9C800}"/>
          </ac:spMkLst>
        </pc:spChg>
        <pc:spChg chg="del">
          <ac:chgData name="Amanda Bulman Monteiro Rodrigues" userId="b5fddeae7127c74e" providerId="LiveId" clId="{16C57493-2082-4DA1-A185-43F9D1A9505D}" dt="2026-09-07T09:28:27.553" v="59" actId="478"/>
          <ac:spMkLst>
            <pc:docMk/>
            <pc:sldMk cId="861159368" sldId="266"/>
            <ac:spMk id="12" creationId="{1421AE10-D4E8-8E04-BF8A-E8B0947FCFAC}"/>
          </ac:spMkLst>
        </pc:spChg>
        <pc:spChg chg="del">
          <ac:chgData name="Amanda Bulman Monteiro Rodrigues" userId="b5fddeae7127c74e" providerId="LiveId" clId="{16C57493-2082-4DA1-A185-43F9D1A9505D}" dt="2026-09-07T09:28:27.553" v="59" actId="478"/>
          <ac:spMkLst>
            <pc:docMk/>
            <pc:sldMk cId="861159368" sldId="266"/>
            <ac:spMk id="13" creationId="{473192D0-B20F-0476-5F26-7F6CE7E37A76}"/>
          </ac:spMkLst>
        </pc:spChg>
        <pc:spChg chg="del">
          <ac:chgData name="Amanda Bulman Monteiro Rodrigues" userId="b5fddeae7127c74e" providerId="LiveId" clId="{16C57493-2082-4DA1-A185-43F9D1A9505D}" dt="2026-09-07T09:28:31.392" v="60" actId="478"/>
          <ac:spMkLst>
            <pc:docMk/>
            <pc:sldMk cId="861159368" sldId="266"/>
            <ac:spMk id="15" creationId="{5859D966-65FC-294B-110A-0F015CA25FCA}"/>
          </ac:spMkLst>
        </pc:spChg>
        <pc:spChg chg="mod">
          <ac:chgData name="Amanda Bulman Monteiro Rodrigues" userId="b5fddeae7127c74e" providerId="LiveId" clId="{16C57493-2082-4DA1-A185-43F9D1A9505D}" dt="2026-09-07T09:29:20.161" v="68"/>
          <ac:spMkLst>
            <pc:docMk/>
            <pc:sldMk cId="861159368" sldId="266"/>
            <ac:spMk id="16" creationId="{90D0C996-019A-E442-30CA-6760715DC5E6}"/>
          </ac:spMkLst>
        </pc:spChg>
        <pc:spChg chg="del">
          <ac:chgData name="Amanda Bulman Monteiro Rodrigues" userId="b5fddeae7127c74e" providerId="LiveId" clId="{16C57493-2082-4DA1-A185-43F9D1A9505D}" dt="2026-09-07T09:28:31.392" v="60" actId="478"/>
          <ac:spMkLst>
            <pc:docMk/>
            <pc:sldMk cId="861159368" sldId="266"/>
            <ac:spMk id="19" creationId="{B497946D-44E7-C6DE-71BE-EEE34EBF2D83}"/>
          </ac:spMkLst>
        </pc:spChg>
        <pc:spChg chg="mod">
          <ac:chgData name="Amanda Bulman Monteiro Rodrigues" userId="b5fddeae7127c74e" providerId="LiveId" clId="{16C57493-2082-4DA1-A185-43F9D1A9505D}" dt="2026-09-07T09:29:20.161" v="68"/>
          <ac:spMkLst>
            <pc:docMk/>
            <pc:sldMk cId="861159368" sldId="266"/>
            <ac:spMk id="21" creationId="{8503FFAC-A0F7-7B5C-B84E-3D85523B8AA4}"/>
          </ac:spMkLst>
        </pc:spChg>
        <pc:spChg chg="del">
          <ac:chgData name="Amanda Bulman Monteiro Rodrigues" userId="b5fddeae7127c74e" providerId="LiveId" clId="{16C57493-2082-4DA1-A185-43F9D1A9505D}" dt="2026-09-07T09:28:31.392" v="60" actId="478"/>
          <ac:spMkLst>
            <pc:docMk/>
            <pc:sldMk cId="861159368" sldId="266"/>
            <ac:spMk id="22" creationId="{6B7B7F16-B11E-F282-1F11-C6F1D5432B48}"/>
          </ac:spMkLst>
        </pc:spChg>
        <pc:spChg chg="mod">
          <ac:chgData name="Amanda Bulman Monteiro Rodrigues" userId="b5fddeae7127c74e" providerId="LiveId" clId="{16C57493-2082-4DA1-A185-43F9D1A9505D}" dt="2026-09-07T09:29:20.161" v="68"/>
          <ac:spMkLst>
            <pc:docMk/>
            <pc:sldMk cId="861159368" sldId="266"/>
            <ac:spMk id="23" creationId="{8F852DB5-2B51-2FA0-2899-32DAB0C579CA}"/>
          </ac:spMkLst>
        </pc:spChg>
        <pc:spChg chg="del">
          <ac:chgData name="Amanda Bulman Monteiro Rodrigues" userId="b5fddeae7127c74e" providerId="LiveId" clId="{16C57493-2082-4DA1-A185-43F9D1A9505D}" dt="2026-09-07T09:28:31.392" v="60" actId="478"/>
          <ac:spMkLst>
            <pc:docMk/>
            <pc:sldMk cId="861159368" sldId="266"/>
            <ac:spMk id="24" creationId="{D1F261CF-D26B-B39C-49A7-1A919617CD66}"/>
          </ac:spMkLst>
        </pc:spChg>
        <pc:spChg chg="del">
          <ac:chgData name="Amanda Bulman Monteiro Rodrigues" userId="b5fddeae7127c74e" providerId="LiveId" clId="{16C57493-2082-4DA1-A185-43F9D1A9505D}" dt="2026-09-07T09:28:31.392" v="60" actId="478"/>
          <ac:spMkLst>
            <pc:docMk/>
            <pc:sldMk cId="861159368" sldId="266"/>
            <ac:spMk id="26" creationId="{AEF1ABA7-65C3-86D8-144B-D69EAB1636ED}"/>
          </ac:spMkLst>
        </pc:spChg>
        <pc:spChg chg="mod">
          <ac:chgData name="Amanda Bulman Monteiro Rodrigues" userId="b5fddeae7127c74e" providerId="LiveId" clId="{16C57493-2082-4DA1-A185-43F9D1A9505D}" dt="2026-09-07T09:29:20.161" v="68"/>
          <ac:spMkLst>
            <pc:docMk/>
            <pc:sldMk cId="861159368" sldId="266"/>
            <ac:spMk id="27" creationId="{71E0964D-458D-CDC6-CEA4-A342E6D77142}"/>
          </ac:spMkLst>
        </pc:spChg>
        <pc:spChg chg="del">
          <ac:chgData name="Amanda Bulman Monteiro Rodrigues" userId="b5fddeae7127c74e" providerId="LiveId" clId="{16C57493-2082-4DA1-A185-43F9D1A9505D}" dt="2026-09-07T09:28:31.392" v="60" actId="478"/>
          <ac:spMkLst>
            <pc:docMk/>
            <pc:sldMk cId="861159368" sldId="266"/>
            <ac:spMk id="28" creationId="{BDA22B3B-FEAE-4A1E-4B4B-8BE7149C6DFE}"/>
          </ac:spMkLst>
        </pc:spChg>
        <pc:spChg chg="mod">
          <ac:chgData name="Amanda Bulman Monteiro Rodrigues" userId="b5fddeae7127c74e" providerId="LiveId" clId="{16C57493-2082-4DA1-A185-43F9D1A9505D}" dt="2026-09-07T09:29:20.161" v="68"/>
          <ac:spMkLst>
            <pc:docMk/>
            <pc:sldMk cId="861159368" sldId="266"/>
            <ac:spMk id="32" creationId="{F7B8E228-B61B-8B03-0B1A-327C4F0BF786}"/>
          </ac:spMkLst>
        </pc:spChg>
        <pc:spChg chg="mod">
          <ac:chgData name="Amanda Bulman Monteiro Rodrigues" userId="b5fddeae7127c74e" providerId="LiveId" clId="{16C57493-2082-4DA1-A185-43F9D1A9505D}" dt="2026-09-07T09:29:20.161" v="68"/>
          <ac:spMkLst>
            <pc:docMk/>
            <pc:sldMk cId="861159368" sldId="266"/>
            <ac:spMk id="33" creationId="{F8BD868C-A327-0B50-88D6-0F286C6A9BAE}"/>
          </ac:spMkLst>
        </pc:spChg>
        <pc:spChg chg="mod">
          <ac:chgData name="Amanda Bulman Monteiro Rodrigues" userId="b5fddeae7127c74e" providerId="LiveId" clId="{16C57493-2082-4DA1-A185-43F9D1A9505D}" dt="2026-09-07T09:29:20.161" v="68"/>
          <ac:spMkLst>
            <pc:docMk/>
            <pc:sldMk cId="861159368" sldId="266"/>
            <ac:spMk id="36" creationId="{F5D845F0-4E5F-A058-5C31-0967F86BB594}"/>
          </ac:spMkLst>
        </pc:spChg>
        <pc:spChg chg="mod">
          <ac:chgData name="Amanda Bulman Monteiro Rodrigues" userId="b5fddeae7127c74e" providerId="LiveId" clId="{16C57493-2082-4DA1-A185-43F9D1A9505D}" dt="2026-09-07T09:29:20.161" v="68"/>
          <ac:spMkLst>
            <pc:docMk/>
            <pc:sldMk cId="861159368" sldId="266"/>
            <ac:spMk id="37" creationId="{74BA3205-B86F-23EC-43CD-769C463113E5}"/>
          </ac:spMkLst>
        </pc:spChg>
        <pc:spChg chg="del">
          <ac:chgData name="Amanda Bulman Monteiro Rodrigues" userId="b5fddeae7127c74e" providerId="LiveId" clId="{16C57493-2082-4DA1-A185-43F9D1A9505D}" dt="2026-09-07T09:28:27.553" v="59" actId="478"/>
          <ac:spMkLst>
            <pc:docMk/>
            <pc:sldMk cId="861159368" sldId="266"/>
            <ac:spMk id="39" creationId="{E2F69EB2-C2D8-C90B-91AB-773B85874317}"/>
          </ac:spMkLst>
        </pc:spChg>
        <pc:spChg chg="mod">
          <ac:chgData name="Amanda Bulman Monteiro Rodrigues" userId="b5fddeae7127c74e" providerId="LiveId" clId="{16C57493-2082-4DA1-A185-43F9D1A9505D}" dt="2026-09-07T09:29:20.161" v="68"/>
          <ac:spMkLst>
            <pc:docMk/>
            <pc:sldMk cId="861159368" sldId="266"/>
            <ac:spMk id="40" creationId="{B58DF631-C050-C860-812E-16DC96B4C373}"/>
          </ac:spMkLst>
        </pc:spChg>
        <pc:spChg chg="mod">
          <ac:chgData name="Amanda Bulman Monteiro Rodrigues" userId="b5fddeae7127c74e" providerId="LiveId" clId="{16C57493-2082-4DA1-A185-43F9D1A9505D}" dt="2026-09-07T09:29:20.161" v="68"/>
          <ac:spMkLst>
            <pc:docMk/>
            <pc:sldMk cId="861159368" sldId="266"/>
            <ac:spMk id="41" creationId="{97A907C7-E582-B7D8-BF0E-0CD4A7817506}"/>
          </ac:spMkLst>
        </pc:spChg>
        <pc:spChg chg="add mod">
          <ac:chgData name="Amanda Bulman Monteiro Rodrigues" userId="b5fddeae7127c74e" providerId="LiveId" clId="{16C57493-2082-4DA1-A185-43F9D1A9505D}" dt="2026-09-07T09:52:27.515" v="885" actId="1076"/>
          <ac:spMkLst>
            <pc:docMk/>
            <pc:sldMk cId="861159368" sldId="266"/>
            <ac:spMk id="49" creationId="{094E8F8C-B310-8CFA-CB04-130E86990E67}"/>
          </ac:spMkLst>
        </pc:spChg>
        <pc:picChg chg="del">
          <ac:chgData name="Amanda Bulman Monteiro Rodrigues" userId="b5fddeae7127c74e" providerId="LiveId" clId="{16C57493-2082-4DA1-A185-43F9D1A9505D}" dt="2026-09-07T09:28:31.392" v="60" actId="478"/>
          <ac:picMkLst>
            <pc:docMk/>
            <pc:sldMk cId="861159368" sldId="266"/>
            <ac:picMk id="3" creationId="{0F481F4A-34BA-C487-A96F-90CADBEBED94}"/>
          </ac:picMkLst>
        </pc:picChg>
        <pc:picChg chg="add mod">
          <ac:chgData name="Amanda Bulman Monteiro Rodrigues" userId="b5fddeae7127c74e" providerId="LiveId" clId="{16C57493-2082-4DA1-A185-43F9D1A9505D}" dt="2026-09-07T09:37:11.729" v="389" actId="1076"/>
          <ac:picMkLst>
            <pc:docMk/>
            <pc:sldMk cId="861159368" sldId="266"/>
            <ac:picMk id="4" creationId="{1BA562A2-E90C-339D-F157-2D68BD93AD31}"/>
          </ac:picMkLst>
        </pc:picChg>
        <pc:picChg chg="del">
          <ac:chgData name="Amanda Bulman Monteiro Rodrigues" userId="b5fddeae7127c74e" providerId="LiveId" clId="{16C57493-2082-4DA1-A185-43F9D1A9505D}" dt="2026-09-07T09:28:27.553" v="59" actId="478"/>
          <ac:picMkLst>
            <pc:docMk/>
            <pc:sldMk cId="861159368" sldId="266"/>
            <ac:picMk id="45" creationId="{968A5C90-6CC7-1505-2C94-BC44E3687C1A}"/>
          </ac:picMkLst>
        </pc:picChg>
        <pc:picChg chg="add mod">
          <ac:chgData name="Amanda Bulman Monteiro Rodrigues" userId="b5fddeae7127c74e" providerId="LiveId" clId="{16C57493-2082-4DA1-A185-43F9D1A9505D}" dt="2026-09-07T09:37:14.284" v="390" actId="1076"/>
          <ac:picMkLst>
            <pc:docMk/>
            <pc:sldMk cId="861159368" sldId="266"/>
            <ac:picMk id="47" creationId="{1013DDE9-6039-EC63-7915-D8A8B827B78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9550C97-4E77-4632-ADDB-D4172FC2FCF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279525"/>
            <a:ext cx="244157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3507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3507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A0F1CBF-55E8-40AB-9EDC-0965264480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166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08471" rtl="0" eaLnBrk="1" latinLnBrk="0" hangingPunct="1">
      <a:defRPr sz="1586" kern="1200">
        <a:solidFill>
          <a:schemeClr val="tx1"/>
        </a:solidFill>
        <a:latin typeface="+mn-lt"/>
        <a:ea typeface="+mn-ea"/>
        <a:cs typeface="+mn-cs"/>
      </a:defRPr>
    </a:lvl1pPr>
    <a:lvl2pPr marL="604236" algn="l" defTabSz="1208471" rtl="0" eaLnBrk="1" latinLnBrk="0" hangingPunct="1">
      <a:defRPr sz="1586" kern="1200">
        <a:solidFill>
          <a:schemeClr val="tx1"/>
        </a:solidFill>
        <a:latin typeface="+mn-lt"/>
        <a:ea typeface="+mn-ea"/>
        <a:cs typeface="+mn-cs"/>
      </a:defRPr>
    </a:lvl2pPr>
    <a:lvl3pPr marL="1208471" algn="l" defTabSz="1208471" rtl="0" eaLnBrk="1" latinLnBrk="0" hangingPunct="1">
      <a:defRPr sz="1586" kern="1200">
        <a:solidFill>
          <a:schemeClr val="tx1"/>
        </a:solidFill>
        <a:latin typeface="+mn-lt"/>
        <a:ea typeface="+mn-ea"/>
        <a:cs typeface="+mn-cs"/>
      </a:defRPr>
    </a:lvl3pPr>
    <a:lvl4pPr marL="1812707" algn="l" defTabSz="1208471" rtl="0" eaLnBrk="1" latinLnBrk="0" hangingPunct="1">
      <a:defRPr sz="1586" kern="1200">
        <a:solidFill>
          <a:schemeClr val="tx1"/>
        </a:solidFill>
        <a:latin typeface="+mn-lt"/>
        <a:ea typeface="+mn-ea"/>
        <a:cs typeface="+mn-cs"/>
      </a:defRPr>
    </a:lvl4pPr>
    <a:lvl5pPr marL="2416942" algn="l" defTabSz="1208471" rtl="0" eaLnBrk="1" latinLnBrk="0" hangingPunct="1">
      <a:defRPr sz="1586" kern="1200">
        <a:solidFill>
          <a:schemeClr val="tx1"/>
        </a:solidFill>
        <a:latin typeface="+mn-lt"/>
        <a:ea typeface="+mn-ea"/>
        <a:cs typeface="+mn-cs"/>
      </a:defRPr>
    </a:lvl5pPr>
    <a:lvl6pPr marL="3021178" algn="l" defTabSz="1208471" rtl="0" eaLnBrk="1" latinLnBrk="0" hangingPunct="1">
      <a:defRPr sz="1586" kern="1200">
        <a:solidFill>
          <a:schemeClr val="tx1"/>
        </a:solidFill>
        <a:latin typeface="+mn-lt"/>
        <a:ea typeface="+mn-ea"/>
        <a:cs typeface="+mn-cs"/>
      </a:defRPr>
    </a:lvl6pPr>
    <a:lvl7pPr marL="3625413" algn="l" defTabSz="1208471" rtl="0" eaLnBrk="1" latinLnBrk="0" hangingPunct="1">
      <a:defRPr sz="1586" kern="1200">
        <a:solidFill>
          <a:schemeClr val="tx1"/>
        </a:solidFill>
        <a:latin typeface="+mn-lt"/>
        <a:ea typeface="+mn-ea"/>
        <a:cs typeface="+mn-cs"/>
      </a:defRPr>
    </a:lvl7pPr>
    <a:lvl8pPr marL="4229649" algn="l" defTabSz="1208471" rtl="0" eaLnBrk="1" latinLnBrk="0" hangingPunct="1">
      <a:defRPr sz="1586" kern="1200">
        <a:solidFill>
          <a:schemeClr val="tx1"/>
        </a:solidFill>
        <a:latin typeface="+mn-lt"/>
        <a:ea typeface="+mn-ea"/>
        <a:cs typeface="+mn-cs"/>
      </a:defRPr>
    </a:lvl8pPr>
    <a:lvl9pPr marL="4833884" algn="l" defTabSz="1208471" rtl="0" eaLnBrk="1" latinLnBrk="0" hangingPunct="1">
      <a:defRPr sz="158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F1CBF-55E8-40AB-9EDC-09652644803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250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3499590"/>
            <a:ext cx="12851448" cy="7444669"/>
          </a:xfrm>
        </p:spPr>
        <p:txBody>
          <a:bodyPr anchor="b"/>
          <a:lstStyle>
            <a:lvl1pPr algn="ctr">
              <a:defRPr sz="99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11231355"/>
            <a:ext cx="11339513" cy="5162758"/>
          </a:xfrm>
        </p:spPr>
        <p:txBody>
          <a:bodyPr/>
          <a:lstStyle>
            <a:lvl1pPr marL="0" indent="0" algn="ctr">
              <a:buNone/>
              <a:defRPr sz="3968"/>
            </a:lvl1pPr>
            <a:lvl2pPr marL="755980" indent="0" algn="ctr">
              <a:buNone/>
              <a:defRPr sz="3307"/>
            </a:lvl2pPr>
            <a:lvl3pPr marL="1511960" indent="0" algn="ctr">
              <a:buNone/>
              <a:defRPr sz="2976"/>
            </a:lvl3pPr>
            <a:lvl4pPr marL="2267941" indent="0" algn="ctr">
              <a:buNone/>
              <a:defRPr sz="2646"/>
            </a:lvl4pPr>
            <a:lvl5pPr marL="3023921" indent="0" algn="ctr">
              <a:buNone/>
              <a:defRPr sz="2646"/>
            </a:lvl5pPr>
            <a:lvl6pPr marL="3779901" indent="0" algn="ctr">
              <a:buNone/>
              <a:defRPr sz="2646"/>
            </a:lvl6pPr>
            <a:lvl7pPr marL="4535881" indent="0" algn="ctr">
              <a:buNone/>
              <a:defRPr sz="2646"/>
            </a:lvl7pPr>
            <a:lvl8pPr marL="5291861" indent="0" algn="ctr">
              <a:buNone/>
              <a:defRPr sz="2646"/>
            </a:lvl8pPr>
            <a:lvl9pPr marL="6047842" indent="0" algn="ctr">
              <a:buNone/>
              <a:defRPr sz="264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82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37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5331063"/>
            <a:ext cx="13040439" cy="8894992"/>
          </a:xfrm>
        </p:spPr>
        <p:txBody>
          <a:bodyPr anchor="b"/>
          <a:lstStyle>
            <a:lvl1pPr>
              <a:defRPr sz="99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14310205"/>
            <a:ext cx="13040439" cy="4677666"/>
          </a:xfrm>
        </p:spPr>
        <p:txBody>
          <a:bodyPr/>
          <a:lstStyle>
            <a:lvl1pPr marL="0" indent="0">
              <a:buNone/>
              <a:defRPr sz="3968">
                <a:solidFill>
                  <a:schemeClr val="tx1">
                    <a:tint val="82000"/>
                  </a:schemeClr>
                </a:solidFill>
              </a:defRPr>
            </a:lvl1pPr>
            <a:lvl2pPr marL="755980" indent="0">
              <a:buNone/>
              <a:defRPr sz="3307">
                <a:solidFill>
                  <a:schemeClr val="tx1">
                    <a:tint val="82000"/>
                  </a:schemeClr>
                </a:solidFill>
              </a:defRPr>
            </a:lvl2pPr>
            <a:lvl3pPr marL="1511960" indent="0">
              <a:buNone/>
              <a:defRPr sz="2976">
                <a:solidFill>
                  <a:schemeClr val="tx1">
                    <a:tint val="82000"/>
                  </a:schemeClr>
                </a:solidFill>
              </a:defRPr>
            </a:lvl3pPr>
            <a:lvl4pPr marL="2267941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4pPr>
            <a:lvl5pPr marL="3023921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5pPr>
            <a:lvl6pPr marL="3779901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6pPr>
            <a:lvl7pPr marL="4535881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7pPr>
            <a:lvl8pPr marL="5291861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8pPr>
            <a:lvl9pPr marL="6047842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58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5692400"/>
            <a:ext cx="6425724" cy="13567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5692400"/>
            <a:ext cx="6425724" cy="13567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225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138485"/>
            <a:ext cx="13040439" cy="41331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5241960"/>
            <a:ext cx="63961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7810963"/>
            <a:ext cx="6396193" cy="11488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5241960"/>
            <a:ext cx="64276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7810963"/>
            <a:ext cx="6427693" cy="11488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172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294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519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3078850"/>
            <a:ext cx="7654171" cy="15196234"/>
          </a:xfrm>
        </p:spPr>
        <p:txBody>
          <a:bodyPr/>
          <a:lstStyle>
            <a:lvl1pPr>
              <a:defRPr sz="5291"/>
            </a:lvl1pPr>
            <a:lvl2pPr>
              <a:defRPr sz="4630"/>
            </a:lvl2pPr>
            <a:lvl3pPr>
              <a:defRPr sz="3968"/>
            </a:lvl3pPr>
            <a:lvl4pPr>
              <a:defRPr sz="3307"/>
            </a:lvl4pPr>
            <a:lvl5pPr>
              <a:defRPr sz="3307"/>
            </a:lvl5pPr>
            <a:lvl6pPr>
              <a:defRPr sz="3307"/>
            </a:lvl6pPr>
            <a:lvl7pPr>
              <a:defRPr sz="3307"/>
            </a:lvl7pPr>
            <a:lvl8pPr>
              <a:defRPr sz="3307"/>
            </a:lvl8pPr>
            <a:lvl9pPr>
              <a:defRPr sz="330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104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3078850"/>
            <a:ext cx="7654171" cy="15196234"/>
          </a:xfrm>
        </p:spPr>
        <p:txBody>
          <a:bodyPr anchor="t"/>
          <a:lstStyle>
            <a:lvl1pPr marL="0" indent="0">
              <a:buNone/>
              <a:defRPr sz="5291"/>
            </a:lvl1pPr>
            <a:lvl2pPr marL="755980" indent="0">
              <a:buNone/>
              <a:defRPr sz="4630"/>
            </a:lvl2pPr>
            <a:lvl3pPr marL="1511960" indent="0">
              <a:buNone/>
              <a:defRPr sz="3968"/>
            </a:lvl3pPr>
            <a:lvl4pPr marL="2267941" indent="0">
              <a:buNone/>
              <a:defRPr sz="3307"/>
            </a:lvl4pPr>
            <a:lvl5pPr marL="3023921" indent="0">
              <a:buNone/>
              <a:defRPr sz="3307"/>
            </a:lvl5pPr>
            <a:lvl6pPr marL="3779901" indent="0">
              <a:buNone/>
              <a:defRPr sz="3307"/>
            </a:lvl6pPr>
            <a:lvl7pPr marL="4535881" indent="0">
              <a:buNone/>
              <a:defRPr sz="3307"/>
            </a:lvl7pPr>
            <a:lvl8pPr marL="5291861" indent="0">
              <a:buNone/>
              <a:defRPr sz="3307"/>
            </a:lvl8pPr>
            <a:lvl9pPr marL="6047842" indent="0">
              <a:buNone/>
              <a:defRPr sz="330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740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393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1138480"/>
            <a:ext cx="3260110" cy="181216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1138480"/>
            <a:ext cx="9591338" cy="181216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13AEC-56A3-455D-BE99-181D30E5E1A6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89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1138485"/>
            <a:ext cx="13040439" cy="413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5692400"/>
            <a:ext cx="13040439" cy="13567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A13AEC-56A3-455D-BE99-181D30E5E1A6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19819457"/>
            <a:ext cx="5102781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215F88-35D9-42F8-9594-CF239B530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598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511960" rtl="0" eaLnBrk="1" latinLnBrk="0" hangingPunct="1">
        <a:lnSpc>
          <a:spcPct val="90000"/>
        </a:lnSpc>
        <a:spcBef>
          <a:spcPct val="0"/>
        </a:spcBef>
        <a:buNone/>
        <a:defRPr sz="72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90" indent="-377990" algn="l" defTabSz="1511960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4630" kern="1200">
          <a:solidFill>
            <a:schemeClr val="tx1"/>
          </a:solidFill>
          <a:latin typeface="+mn-lt"/>
          <a:ea typeface="+mn-ea"/>
          <a:cs typeface="+mn-cs"/>
        </a:defRPr>
      </a:lvl1pPr>
      <a:lvl2pPr marL="1133970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2pPr>
      <a:lvl3pPr marL="188995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3pPr>
      <a:lvl4pPr marL="264593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40191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415789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91387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66985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42583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5598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2pPr>
      <a:lvl3pPr marL="151196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3pPr>
      <a:lvl4pPr marL="226794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02392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377990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53588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29186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047842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55FE6-A71C-0D18-9B39-362B09AF1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5969DA2-1E1A-54A6-F813-82DDE2578CCD}"/>
              </a:ext>
            </a:extLst>
          </p:cNvPr>
          <p:cNvSpPr/>
          <p:nvPr/>
        </p:nvSpPr>
        <p:spPr>
          <a:xfrm>
            <a:off x="-4919" y="462003"/>
            <a:ext cx="15119350" cy="228600"/>
          </a:xfrm>
          <a:prstGeom prst="rect">
            <a:avLst/>
          </a:prstGeom>
          <a:solidFill>
            <a:srgbClr val="871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1F857D3-201F-92CA-B257-EE3B438C8E2E}"/>
              </a:ext>
            </a:extLst>
          </p:cNvPr>
          <p:cNvSpPr txBox="1">
            <a:spLocks/>
          </p:cNvSpPr>
          <p:nvPr/>
        </p:nvSpPr>
        <p:spPr>
          <a:xfrm>
            <a:off x="2251435" y="1064235"/>
            <a:ext cx="10606642" cy="10990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5119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/>
              <a:t>This is my Poster Title: This is the Research We Want to Share at the 4</a:t>
            </a:r>
            <a:r>
              <a:rPr lang="en-US" sz="4000" b="1" baseline="30000" dirty="0"/>
              <a:t>th</a:t>
            </a:r>
            <a:r>
              <a:rPr lang="en-US" sz="4000" b="1" dirty="0"/>
              <a:t> International SPF Physiology Congress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67619E-FCAE-F246-FEED-83005A9B6A2A}"/>
              </a:ext>
            </a:extLst>
          </p:cNvPr>
          <p:cNvSpPr/>
          <p:nvPr/>
        </p:nvSpPr>
        <p:spPr>
          <a:xfrm flipV="1">
            <a:off x="0" y="3277475"/>
            <a:ext cx="15119350" cy="228600"/>
          </a:xfrm>
          <a:prstGeom prst="rect">
            <a:avLst/>
          </a:prstGeom>
          <a:solidFill>
            <a:srgbClr val="871E2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1D7AC9-1853-7D92-FEAC-7FF822D0D31A}"/>
              </a:ext>
            </a:extLst>
          </p:cNvPr>
          <p:cNvSpPr txBox="1"/>
          <p:nvPr/>
        </p:nvSpPr>
        <p:spPr>
          <a:xfrm rot="10800000" flipV="1">
            <a:off x="0" y="-2280"/>
            <a:ext cx="15119350" cy="457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871E28"/>
                </a:solidFill>
                <a:latin typeface="+mj-lt"/>
              </a:rPr>
              <a:t>Nervous System, Neuroscience, and Neurophysiology 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17A4DE1-7C89-78C4-7F6D-6DDA0D47A177}"/>
              </a:ext>
            </a:extLst>
          </p:cNvPr>
          <p:cNvSpPr txBox="1">
            <a:spLocks/>
          </p:cNvSpPr>
          <p:nvPr/>
        </p:nvSpPr>
        <p:spPr>
          <a:xfrm>
            <a:off x="2887576" y="2414776"/>
            <a:ext cx="8614611" cy="4419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5119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Author One Name </a:t>
            </a:r>
            <a:r>
              <a:rPr lang="en-US" sz="2800" baseline="30000" dirty="0"/>
              <a:t>1</a:t>
            </a:r>
            <a:r>
              <a:rPr lang="en-US" sz="2800" dirty="0"/>
              <a:t>, Author 2 Name </a:t>
            </a:r>
            <a:r>
              <a:rPr lang="en-US" sz="2800" baseline="30000" dirty="0"/>
              <a:t>2</a:t>
            </a:r>
            <a:r>
              <a:rPr lang="en-US" sz="2800" dirty="0"/>
              <a:t>, &amp; Author 3 Name </a:t>
            </a:r>
            <a:r>
              <a:rPr lang="en-US" sz="2800" baseline="30000" dirty="0"/>
              <a:t>3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79C9BA78-CD4D-F946-236A-803AACE68810}"/>
              </a:ext>
            </a:extLst>
          </p:cNvPr>
          <p:cNvSpPr txBox="1">
            <a:spLocks/>
          </p:cNvSpPr>
          <p:nvPr/>
        </p:nvSpPr>
        <p:spPr>
          <a:xfrm>
            <a:off x="2790248" y="2831341"/>
            <a:ext cx="8614611" cy="4419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5119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1- Affiliation 1, City, Country; 2 - Affiliation 2, City, Country </a:t>
            </a:r>
            <a:endParaRPr lang="en-US" sz="2400" baseline="300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46363D3-23EE-7A33-07E3-85DE70E22D2F}"/>
              </a:ext>
            </a:extLst>
          </p:cNvPr>
          <p:cNvSpPr txBox="1"/>
          <p:nvPr/>
        </p:nvSpPr>
        <p:spPr>
          <a:xfrm rot="10800000" flipV="1">
            <a:off x="-4919" y="20315450"/>
            <a:ext cx="15119350" cy="10972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en-US" sz="2800" b="1" dirty="0">
              <a:solidFill>
                <a:srgbClr val="871E28"/>
              </a:solidFill>
              <a:latin typeface="+mj-lt"/>
            </a:endParaRPr>
          </a:p>
          <a:p>
            <a:pPr algn="ctr"/>
            <a:endParaRPr lang="en-US" sz="2800" b="1" dirty="0">
              <a:solidFill>
                <a:srgbClr val="871E28"/>
              </a:solidFill>
              <a:latin typeface="+mj-lt"/>
            </a:endParaRPr>
          </a:p>
          <a:p>
            <a:pPr algn="ctr"/>
            <a:r>
              <a:rPr lang="en-US" sz="2800" b="1" dirty="0">
                <a:solidFill>
                  <a:srgbClr val="871E28"/>
                </a:solidFill>
                <a:latin typeface="+mj-lt"/>
              </a:rPr>
              <a:t>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414C0DA-32BF-CDA2-6124-D3F1DE145999}"/>
              </a:ext>
            </a:extLst>
          </p:cNvPr>
          <p:cNvSpPr txBox="1"/>
          <p:nvPr/>
        </p:nvSpPr>
        <p:spPr>
          <a:xfrm>
            <a:off x="1507208" y="3942340"/>
            <a:ext cx="12039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Use color-coding for your banner according to your thematic area (see below), as in the example above.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Include university/organization/institution logos within the banner, as desired.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Orient the title, authors, and affiliations as desired.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Sans-serif fonts are generally easier to read, while text in ALL CAPITAL LETTERS is generally more difficult to read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As the posters will be presented digitally, a white background for the poster body is NOT required but reader legibility should be considered.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41473902-ADD2-7469-970F-9E019A0AF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1594" y="995772"/>
            <a:ext cx="2181168" cy="171784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1BFE6E48-C879-1DAD-0355-1E9F934E56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90" y="978111"/>
            <a:ext cx="1747175" cy="1716133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C62CEE19-6B53-5875-F377-AB1F51850BC0}"/>
              </a:ext>
            </a:extLst>
          </p:cNvPr>
          <p:cNvGrpSpPr/>
          <p:nvPr/>
        </p:nvGrpSpPr>
        <p:grpSpPr>
          <a:xfrm>
            <a:off x="3763942" y="20446980"/>
            <a:ext cx="7602882" cy="914400"/>
            <a:chOff x="3801977" y="20324909"/>
            <a:chExt cx="7602882" cy="914400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A281660A-6CEB-49C5-6319-823C9195A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6791" y="20324909"/>
              <a:ext cx="5398068" cy="914400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367F05C7-A2C9-A160-4546-0A54D3572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01977" y="20324909"/>
              <a:ext cx="1935630" cy="914400"/>
            </a:xfrm>
            <a:prstGeom prst="rect">
              <a:avLst/>
            </a:prstGeom>
          </p:spPr>
        </p:pic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E30AE727-7F88-67F9-3516-9363AEA62E57}"/>
              </a:ext>
            </a:extLst>
          </p:cNvPr>
          <p:cNvSpPr txBox="1"/>
          <p:nvPr/>
        </p:nvSpPr>
        <p:spPr>
          <a:xfrm>
            <a:off x="510639" y="19463983"/>
            <a:ext cx="15376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Include congress and/or society logos and supplemental logos within the footer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470405-72A9-BC63-7564-A0C43EEDFCF4}"/>
              </a:ext>
            </a:extLst>
          </p:cNvPr>
          <p:cNvSpPr txBox="1"/>
          <p:nvPr/>
        </p:nvSpPr>
        <p:spPr>
          <a:xfrm>
            <a:off x="1698594" y="11716391"/>
            <a:ext cx="11848214" cy="523220"/>
          </a:xfrm>
          <a:prstGeom prst="rect">
            <a:avLst/>
          </a:prstGeom>
          <a:solidFill>
            <a:srgbClr val="871E28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Nervous System, Neuroscience, and Neurophysiology - #871E28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F35CC3-035D-8B42-DADB-082CDB7A787B}"/>
              </a:ext>
            </a:extLst>
          </p:cNvPr>
          <p:cNvSpPr txBox="1"/>
          <p:nvPr/>
        </p:nvSpPr>
        <p:spPr>
          <a:xfrm>
            <a:off x="1698594" y="12567858"/>
            <a:ext cx="11848214" cy="523220"/>
          </a:xfrm>
          <a:prstGeom prst="rect">
            <a:avLst/>
          </a:prstGeom>
          <a:solidFill>
            <a:srgbClr val="B48214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GI, Endocrine, Metabolic, and Nutrition Physiology - #B48214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AD04DF-59C6-E6DF-C197-29226122ADBA}"/>
              </a:ext>
            </a:extLst>
          </p:cNvPr>
          <p:cNvSpPr txBox="1"/>
          <p:nvPr/>
        </p:nvSpPr>
        <p:spPr>
          <a:xfrm>
            <a:off x="1698594" y="13419325"/>
            <a:ext cx="11848214" cy="523220"/>
          </a:xfrm>
          <a:prstGeom prst="rect">
            <a:avLst/>
          </a:prstGeom>
          <a:solidFill>
            <a:srgbClr val="5A3C82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Education - #5A3C82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CADE9C-EEE2-F819-D570-CF584A62129B}"/>
              </a:ext>
            </a:extLst>
          </p:cNvPr>
          <p:cNvSpPr txBox="1"/>
          <p:nvPr/>
        </p:nvSpPr>
        <p:spPr>
          <a:xfrm>
            <a:off x="1698594" y="14270792"/>
            <a:ext cx="11848214" cy="523220"/>
          </a:xfrm>
          <a:prstGeom prst="rect">
            <a:avLst/>
          </a:prstGeom>
          <a:solidFill>
            <a:srgbClr val="64872D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Sports Physiology - #64872D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C0D3C0-2712-BD08-6766-72E540FA8E2C}"/>
              </a:ext>
            </a:extLst>
          </p:cNvPr>
          <p:cNvSpPr txBox="1"/>
          <p:nvPr/>
        </p:nvSpPr>
        <p:spPr>
          <a:xfrm>
            <a:off x="1698594" y="15973726"/>
            <a:ext cx="11848214" cy="523220"/>
          </a:xfrm>
          <a:prstGeom prst="rect">
            <a:avLst/>
          </a:prstGeom>
          <a:solidFill>
            <a:srgbClr val="C86400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Cellular and Molecular including “omics” - #C86400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C28DAF-6F34-E661-D2B6-F0F03DB9343E}"/>
              </a:ext>
            </a:extLst>
          </p:cNvPr>
          <p:cNvSpPr txBox="1"/>
          <p:nvPr/>
        </p:nvSpPr>
        <p:spPr>
          <a:xfrm>
            <a:off x="1698594" y="15122259"/>
            <a:ext cx="11848214" cy="523220"/>
          </a:xfrm>
          <a:prstGeom prst="rect">
            <a:avLst/>
          </a:prstGeom>
          <a:solidFill>
            <a:srgbClr val="005A96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Cardiovascular and Respiratory Physiology - #005A96 </a:t>
            </a:r>
          </a:p>
        </p:txBody>
      </p:sp>
    </p:spTree>
    <p:extLst>
      <p:ext uri="{BB962C8B-B14F-4D97-AF65-F5344CB8AC3E}">
        <p14:creationId xmlns:p14="http://schemas.microsoft.com/office/powerpoint/2010/main" val="2276038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42969-8E50-3A9E-21BD-C88B2E852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8ECD2D3-6D4A-7456-A22D-B5D204502D82}"/>
              </a:ext>
            </a:extLst>
          </p:cNvPr>
          <p:cNvSpPr txBox="1"/>
          <p:nvPr/>
        </p:nvSpPr>
        <p:spPr>
          <a:xfrm>
            <a:off x="1698594" y="11716391"/>
            <a:ext cx="11848214" cy="523220"/>
          </a:xfrm>
          <a:prstGeom prst="rect">
            <a:avLst/>
          </a:prstGeom>
          <a:solidFill>
            <a:srgbClr val="871E28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Nervous System, Neuroscience, and Neurophysiology - #871E28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E48B74-D56F-8E5D-9F7A-2F2BA2DC8C7E}"/>
              </a:ext>
            </a:extLst>
          </p:cNvPr>
          <p:cNvSpPr txBox="1"/>
          <p:nvPr/>
        </p:nvSpPr>
        <p:spPr>
          <a:xfrm>
            <a:off x="1698594" y="12567858"/>
            <a:ext cx="11848214" cy="523220"/>
          </a:xfrm>
          <a:prstGeom prst="rect">
            <a:avLst/>
          </a:prstGeom>
          <a:solidFill>
            <a:srgbClr val="B48214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GI, Endocrine, Metabolic, and Nutrition Physiology - #B48214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4D0B50-0896-58C9-D067-95189C47C004}"/>
              </a:ext>
            </a:extLst>
          </p:cNvPr>
          <p:cNvSpPr txBox="1"/>
          <p:nvPr/>
        </p:nvSpPr>
        <p:spPr>
          <a:xfrm>
            <a:off x="1698594" y="13419325"/>
            <a:ext cx="11848214" cy="523220"/>
          </a:xfrm>
          <a:prstGeom prst="rect">
            <a:avLst/>
          </a:prstGeom>
          <a:solidFill>
            <a:srgbClr val="5A3C82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Education - #5A3C82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5C0A77-FF93-1921-8C57-AA5F06F790FD}"/>
              </a:ext>
            </a:extLst>
          </p:cNvPr>
          <p:cNvSpPr txBox="1"/>
          <p:nvPr/>
        </p:nvSpPr>
        <p:spPr>
          <a:xfrm>
            <a:off x="1698594" y="14270792"/>
            <a:ext cx="11848214" cy="523220"/>
          </a:xfrm>
          <a:prstGeom prst="rect">
            <a:avLst/>
          </a:prstGeom>
          <a:solidFill>
            <a:srgbClr val="64872D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Sports Physiology - #64872D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4BBBB3-CDCA-D393-CD48-CE02CFB34462}"/>
              </a:ext>
            </a:extLst>
          </p:cNvPr>
          <p:cNvSpPr txBox="1"/>
          <p:nvPr/>
        </p:nvSpPr>
        <p:spPr>
          <a:xfrm>
            <a:off x="1698594" y="15973726"/>
            <a:ext cx="11848214" cy="523220"/>
          </a:xfrm>
          <a:prstGeom prst="rect">
            <a:avLst/>
          </a:prstGeom>
          <a:solidFill>
            <a:srgbClr val="C86400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Cellular and Molecular including “omics” - #C86400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6017F0-8DCD-3CFB-AD9C-99F712DA2556}"/>
              </a:ext>
            </a:extLst>
          </p:cNvPr>
          <p:cNvSpPr txBox="1"/>
          <p:nvPr/>
        </p:nvSpPr>
        <p:spPr>
          <a:xfrm>
            <a:off x="1698594" y="15122259"/>
            <a:ext cx="11848214" cy="523220"/>
          </a:xfrm>
          <a:prstGeom prst="rect">
            <a:avLst/>
          </a:prstGeom>
          <a:solidFill>
            <a:srgbClr val="005A96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Cardiovascular and Respiratory Physiology - #005A96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CF7DA7-7E85-FB8C-3161-3195135D43D0}"/>
              </a:ext>
            </a:extLst>
          </p:cNvPr>
          <p:cNvSpPr/>
          <p:nvPr/>
        </p:nvSpPr>
        <p:spPr>
          <a:xfrm>
            <a:off x="-4919" y="462003"/>
            <a:ext cx="15119350" cy="228600"/>
          </a:xfrm>
          <a:prstGeom prst="rect">
            <a:avLst/>
          </a:prstGeom>
          <a:solidFill>
            <a:srgbClr val="005A9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5E7751EA-D0A9-C7E2-27B5-56DC95FBB8E5}"/>
              </a:ext>
            </a:extLst>
          </p:cNvPr>
          <p:cNvSpPr txBox="1">
            <a:spLocks/>
          </p:cNvSpPr>
          <p:nvPr/>
        </p:nvSpPr>
        <p:spPr>
          <a:xfrm>
            <a:off x="2790248" y="910315"/>
            <a:ext cx="12065750" cy="998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5119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/>
              <a:t>This is my Poster Title: This is the Research We Want to Share at the 4</a:t>
            </a:r>
            <a:r>
              <a:rPr lang="en-US" sz="4000" b="1" baseline="30000" dirty="0"/>
              <a:t>th</a:t>
            </a:r>
            <a:r>
              <a:rPr lang="en-US" sz="4000" b="1" dirty="0"/>
              <a:t> International SPF Physiology Congress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AEB4AC-D910-8CCD-FFA4-C6C36F814B2B}"/>
              </a:ext>
            </a:extLst>
          </p:cNvPr>
          <p:cNvSpPr/>
          <p:nvPr/>
        </p:nvSpPr>
        <p:spPr>
          <a:xfrm flipV="1">
            <a:off x="0" y="2915970"/>
            <a:ext cx="15119350" cy="228600"/>
          </a:xfrm>
          <a:prstGeom prst="rect">
            <a:avLst/>
          </a:prstGeom>
          <a:solidFill>
            <a:srgbClr val="005A9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13359C-D3C7-75D5-E8FC-877A028F0010}"/>
              </a:ext>
            </a:extLst>
          </p:cNvPr>
          <p:cNvSpPr txBox="1"/>
          <p:nvPr/>
        </p:nvSpPr>
        <p:spPr>
          <a:xfrm rot="10800000" flipV="1">
            <a:off x="0" y="-2633"/>
            <a:ext cx="15119350" cy="5232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5A96"/>
                </a:solidFill>
                <a:latin typeface="+mj-lt"/>
              </a:rPr>
              <a:t>Cardiovascular and Respiratory Physiology - #005A96 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5A2BC633-DFBC-93EB-B330-DD65BFAA6CAD}"/>
              </a:ext>
            </a:extLst>
          </p:cNvPr>
          <p:cNvSpPr txBox="1">
            <a:spLocks/>
          </p:cNvSpPr>
          <p:nvPr/>
        </p:nvSpPr>
        <p:spPr>
          <a:xfrm>
            <a:off x="2790247" y="2008217"/>
            <a:ext cx="8614611" cy="4419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5119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Author One Name </a:t>
            </a:r>
            <a:r>
              <a:rPr lang="en-US" sz="2800" baseline="30000" dirty="0"/>
              <a:t>1</a:t>
            </a:r>
            <a:r>
              <a:rPr lang="en-US" sz="2800" dirty="0"/>
              <a:t>, Author 2 Name </a:t>
            </a:r>
            <a:r>
              <a:rPr lang="en-US" sz="2800" baseline="30000" dirty="0"/>
              <a:t>2</a:t>
            </a:r>
            <a:r>
              <a:rPr lang="en-US" sz="2800" dirty="0"/>
              <a:t>, &amp; Author 3 Name </a:t>
            </a:r>
            <a:r>
              <a:rPr lang="en-US" sz="2800" baseline="30000" dirty="0"/>
              <a:t>3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4D253319-09D5-ACB6-4046-1C6283EBEF56}"/>
              </a:ext>
            </a:extLst>
          </p:cNvPr>
          <p:cNvSpPr txBox="1">
            <a:spLocks/>
          </p:cNvSpPr>
          <p:nvPr/>
        </p:nvSpPr>
        <p:spPr>
          <a:xfrm>
            <a:off x="2790248" y="2469836"/>
            <a:ext cx="8614611" cy="4419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5119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1- Affiliation 1, City, Country; 2 - Affiliation 2, City, Country </a:t>
            </a:r>
            <a:endParaRPr lang="en-US" sz="2400" baseline="300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5A869DF-D802-7E7E-3C1A-83FB4F604224}"/>
              </a:ext>
            </a:extLst>
          </p:cNvPr>
          <p:cNvSpPr txBox="1"/>
          <p:nvPr/>
        </p:nvSpPr>
        <p:spPr>
          <a:xfrm>
            <a:off x="658123" y="19330354"/>
            <a:ext cx="15376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Include congress and/or society logos and supplemental logos within the footer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56D0E8-C554-F35A-5B37-1B3448DC8D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01" y="1298973"/>
            <a:ext cx="2220414" cy="10361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ADEDC0-5807-56DF-3774-975093D380CD}"/>
              </a:ext>
            </a:extLst>
          </p:cNvPr>
          <p:cNvSpPr txBox="1"/>
          <p:nvPr/>
        </p:nvSpPr>
        <p:spPr>
          <a:xfrm>
            <a:off x="1507208" y="3942340"/>
            <a:ext cx="12039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Use color-coding for your banner according to your thematic area (see below), as in the example above.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Include university/organization/institution logos within the banner, as desired.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Orient the title, authors, and affiliations as desired.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Sans-serif fonts are generally easier to read, while text in ALL CAPITAL LETTERS is generally more difficult to read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As the posters will be presented digitally, a white background for the poster body is NOT required but reader legibility should be considered.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958C21-A4F0-5200-C788-310E6E066B80}"/>
              </a:ext>
            </a:extLst>
          </p:cNvPr>
          <p:cNvSpPr txBox="1"/>
          <p:nvPr/>
        </p:nvSpPr>
        <p:spPr>
          <a:xfrm rot="10800000" flipV="1">
            <a:off x="-4919" y="20186302"/>
            <a:ext cx="15119350" cy="118872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en-US" sz="2800" b="1" dirty="0">
              <a:solidFill>
                <a:srgbClr val="871E28"/>
              </a:solidFill>
              <a:latin typeface="+mj-lt"/>
            </a:endParaRPr>
          </a:p>
          <a:p>
            <a:pPr algn="ctr"/>
            <a:endParaRPr lang="en-US" sz="2800" b="1" dirty="0">
              <a:solidFill>
                <a:srgbClr val="871E28"/>
              </a:solidFill>
              <a:latin typeface="+mj-lt"/>
            </a:endParaRPr>
          </a:p>
          <a:p>
            <a:pPr algn="ctr"/>
            <a:r>
              <a:rPr lang="en-US" sz="2800" b="1" dirty="0">
                <a:solidFill>
                  <a:srgbClr val="871E28"/>
                </a:solidFill>
                <a:latin typeface="+mj-lt"/>
              </a:rPr>
              <a:t> 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C71938FF-F28C-7EF4-FFE1-E19508D8D6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789" y="20229927"/>
            <a:ext cx="5361209" cy="97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418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5359</TotalTime>
  <Words>423</Words>
  <Application>Microsoft Office PowerPoint</Application>
  <PresentationFormat>Custom</PresentationFormat>
  <Paragraphs>39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SPF</dc:creator>
  <cp:lastModifiedBy>Amanda Bulman Monteiro Rodrigues</cp:lastModifiedBy>
  <cp:revision>1</cp:revision>
  <cp:lastPrinted>2026-09-07T09:54:28Z</cp:lastPrinted>
  <dcterms:created xsi:type="dcterms:W3CDTF">2026-09-03T16:45:32Z</dcterms:created>
  <dcterms:modified xsi:type="dcterms:W3CDTF">2026-09-07T10:06:44Z</dcterms:modified>
</cp:coreProperties>
</file>