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62" r:id="rId2"/>
    <p:sldId id="265" r:id="rId3"/>
  </p:sldIdLst>
  <p:sldSz cx="15119350" cy="21383625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005A96"/>
    <a:srgbClr val="C86400"/>
    <a:srgbClr val="64872D"/>
    <a:srgbClr val="5A3C82"/>
    <a:srgbClr val="B48214"/>
    <a:srgbClr val="871E28"/>
    <a:srgbClr val="8C640F"/>
    <a:srgbClr val="C89600"/>
    <a:srgbClr val="8223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8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Bulman Monteiro Rodrigues" userId="b5fddeae7127c74e" providerId="LiveId" clId="{16C57493-2082-4DA1-A185-43F9D1A9505D}"/>
    <pc:docChg chg="custSel modSld">
      <pc:chgData name="Amanda Bulman Monteiro Rodrigues" userId="b5fddeae7127c74e" providerId="LiveId" clId="{16C57493-2082-4DA1-A185-43F9D1A9505D}" dt="2026-09-29T10:37:01.498" v="3" actId="20577"/>
      <pc:docMkLst>
        <pc:docMk/>
      </pc:docMkLst>
      <pc:sldChg chg="modSp mod">
        <pc:chgData name="Amanda Bulman Monteiro Rodrigues" userId="b5fddeae7127c74e" providerId="LiveId" clId="{16C57493-2082-4DA1-A185-43F9D1A9505D}" dt="2026-09-29T10:36:35.939" v="0" actId="948"/>
        <pc:sldMkLst>
          <pc:docMk/>
          <pc:sldMk cId="2276038710" sldId="262"/>
        </pc:sldMkLst>
        <pc:spChg chg="mod">
          <ac:chgData name="Amanda Bulman Monteiro Rodrigues" userId="b5fddeae7127c74e" providerId="LiveId" clId="{16C57493-2082-4DA1-A185-43F9D1A9505D}" dt="2026-09-29T10:36:35.939" v="0" actId="948"/>
          <ac:spMkLst>
            <pc:docMk/>
            <pc:sldMk cId="2276038710" sldId="262"/>
            <ac:spMk id="53" creationId="{3414C0DA-32BF-CDA2-6124-D3F1DE145999}"/>
          </ac:spMkLst>
        </pc:spChg>
      </pc:sldChg>
      <pc:sldChg chg="addSp delSp modSp mod">
        <pc:chgData name="Amanda Bulman Monteiro Rodrigues" userId="b5fddeae7127c74e" providerId="LiveId" clId="{16C57493-2082-4DA1-A185-43F9D1A9505D}" dt="2026-09-29T10:37:01.498" v="3" actId="20577"/>
        <pc:sldMkLst>
          <pc:docMk/>
          <pc:sldMk cId="3233418816" sldId="265"/>
        </pc:sldMkLst>
        <pc:spChg chg="del">
          <ac:chgData name="Amanda Bulman Monteiro Rodrigues" userId="b5fddeae7127c74e" providerId="LiveId" clId="{16C57493-2082-4DA1-A185-43F9D1A9505D}" dt="2026-09-29T10:36:46.360" v="1" actId="478"/>
          <ac:spMkLst>
            <pc:docMk/>
            <pc:sldMk cId="3233418816" sldId="265"/>
            <ac:spMk id="5" creationId="{EAADEDC0-5807-56DF-3774-975093D380CD}"/>
          </ac:spMkLst>
        </pc:spChg>
        <pc:spChg chg="add">
          <ac:chgData name="Amanda Bulman Monteiro Rodrigues" userId="b5fddeae7127c74e" providerId="LiveId" clId="{16C57493-2082-4DA1-A185-43F9D1A9505D}" dt="2026-09-29T10:36:46.819" v="2" actId="22"/>
          <ac:spMkLst>
            <pc:docMk/>
            <pc:sldMk cId="3233418816" sldId="265"/>
            <ac:spMk id="17" creationId="{53D62244-A859-138F-9189-1BEDE8CE6FE1}"/>
          </ac:spMkLst>
        </pc:spChg>
        <pc:spChg chg="mod">
          <ac:chgData name="Amanda Bulman Monteiro Rodrigues" userId="b5fddeae7127c74e" providerId="LiveId" clId="{16C57493-2082-4DA1-A185-43F9D1A9505D}" dt="2026-09-29T10:37:01.498" v="3" actId="20577"/>
          <ac:spMkLst>
            <pc:docMk/>
            <pc:sldMk cId="3233418816" sldId="265"/>
            <ac:spMk id="24" creationId="{2213359C-D3C7-75D5-E8FC-877A028F001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9550C97-4E77-4632-ADDB-D4172FC2FCF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279525"/>
            <a:ext cx="24415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A0F1CBF-55E8-40AB-9EDC-096526448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66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1pPr>
    <a:lvl2pPr marL="604236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2pPr>
    <a:lvl3pPr marL="1208471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3pPr>
    <a:lvl4pPr marL="1812707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4pPr>
    <a:lvl5pPr marL="2416942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5pPr>
    <a:lvl6pPr marL="3021178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6pPr>
    <a:lvl7pPr marL="3625413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7pPr>
    <a:lvl8pPr marL="4229649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8pPr>
    <a:lvl9pPr marL="4833884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F1CBF-55E8-40AB-9EDC-0965264480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25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499590"/>
            <a:ext cx="12851448" cy="7444669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2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3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5331063"/>
            <a:ext cx="13040439" cy="8894992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14310205"/>
            <a:ext cx="13040439" cy="4677666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>
                    <a:tint val="82000"/>
                  </a:schemeClr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82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82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8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225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5"/>
            <a:ext cx="13040439" cy="4133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5241960"/>
            <a:ext cx="63961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7810963"/>
            <a:ext cx="6396193" cy="11488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5241960"/>
            <a:ext cx="64276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7810963"/>
            <a:ext cx="6427693" cy="11488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72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94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19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50"/>
            <a:ext cx="7654171" cy="15196234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0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3078850"/>
            <a:ext cx="7654171" cy="15196234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40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39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1138480"/>
            <a:ext cx="3260110" cy="181216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1138480"/>
            <a:ext cx="9591338" cy="181216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89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5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A13AEC-56A3-455D-BE99-181D30E5E1A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7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98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55FE6-A71C-0D18-9B39-362B09AF1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5969DA2-1E1A-54A6-F813-82DDE2578CCD}"/>
              </a:ext>
            </a:extLst>
          </p:cNvPr>
          <p:cNvSpPr/>
          <p:nvPr/>
        </p:nvSpPr>
        <p:spPr>
          <a:xfrm>
            <a:off x="-4919" y="462003"/>
            <a:ext cx="15119350" cy="228600"/>
          </a:xfrm>
          <a:prstGeom prst="rect">
            <a:avLst/>
          </a:prstGeom>
          <a:solidFill>
            <a:srgbClr val="871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1F857D3-201F-92CA-B257-EE3B438C8E2E}"/>
              </a:ext>
            </a:extLst>
          </p:cNvPr>
          <p:cNvSpPr txBox="1">
            <a:spLocks/>
          </p:cNvSpPr>
          <p:nvPr/>
        </p:nvSpPr>
        <p:spPr>
          <a:xfrm>
            <a:off x="2251435" y="1064235"/>
            <a:ext cx="10606642" cy="1099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5119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/>
              <a:t>This is my Poster Title: This is the Research We Want to Share at the 4</a:t>
            </a:r>
            <a:r>
              <a:rPr lang="en-US" sz="4000" b="1" baseline="30000" dirty="0"/>
              <a:t>th</a:t>
            </a:r>
            <a:r>
              <a:rPr lang="en-US" sz="4000" b="1" dirty="0"/>
              <a:t> International SPF Physiology Congress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67619E-FCAE-F246-FEED-83005A9B6A2A}"/>
              </a:ext>
            </a:extLst>
          </p:cNvPr>
          <p:cNvSpPr/>
          <p:nvPr/>
        </p:nvSpPr>
        <p:spPr>
          <a:xfrm flipV="1">
            <a:off x="0" y="3277475"/>
            <a:ext cx="15119350" cy="228600"/>
          </a:xfrm>
          <a:prstGeom prst="rect">
            <a:avLst/>
          </a:prstGeom>
          <a:solidFill>
            <a:srgbClr val="871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1D7AC9-1853-7D92-FEAC-7FF822D0D31A}"/>
              </a:ext>
            </a:extLst>
          </p:cNvPr>
          <p:cNvSpPr txBox="1"/>
          <p:nvPr/>
        </p:nvSpPr>
        <p:spPr>
          <a:xfrm rot="10800000" flipV="1">
            <a:off x="0" y="-2280"/>
            <a:ext cx="15119350" cy="45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871E28"/>
                </a:solidFill>
                <a:latin typeface="+mj-lt"/>
              </a:rPr>
              <a:t>Nervous System, Neuroscience, and Neurophysiology 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17A4DE1-7C89-78C4-7F6D-6DDA0D47A177}"/>
              </a:ext>
            </a:extLst>
          </p:cNvPr>
          <p:cNvSpPr txBox="1">
            <a:spLocks/>
          </p:cNvSpPr>
          <p:nvPr/>
        </p:nvSpPr>
        <p:spPr>
          <a:xfrm>
            <a:off x="2887576" y="2414776"/>
            <a:ext cx="8614611" cy="4419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5119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Author One Name </a:t>
            </a:r>
            <a:r>
              <a:rPr lang="en-US" sz="2800" baseline="30000" dirty="0"/>
              <a:t>1</a:t>
            </a:r>
            <a:r>
              <a:rPr lang="en-US" sz="2800" dirty="0"/>
              <a:t>, Author 2 Name </a:t>
            </a:r>
            <a:r>
              <a:rPr lang="en-US" sz="2800" baseline="30000" dirty="0"/>
              <a:t>2</a:t>
            </a:r>
            <a:r>
              <a:rPr lang="en-US" sz="2800" dirty="0"/>
              <a:t>, &amp; Author 3 Name </a:t>
            </a:r>
            <a:r>
              <a:rPr lang="en-US" sz="2800" baseline="30000" dirty="0"/>
              <a:t>3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79C9BA78-CD4D-F946-236A-803AACE68810}"/>
              </a:ext>
            </a:extLst>
          </p:cNvPr>
          <p:cNvSpPr txBox="1">
            <a:spLocks/>
          </p:cNvSpPr>
          <p:nvPr/>
        </p:nvSpPr>
        <p:spPr>
          <a:xfrm>
            <a:off x="2790248" y="2831341"/>
            <a:ext cx="8614611" cy="4419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5119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1- Affiliation 1, City, Country; 2 - Affiliation 2, City, Country </a:t>
            </a:r>
            <a:endParaRPr lang="en-US" sz="2400" baseline="30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6363D3-23EE-7A33-07E3-85DE70E22D2F}"/>
              </a:ext>
            </a:extLst>
          </p:cNvPr>
          <p:cNvSpPr txBox="1"/>
          <p:nvPr/>
        </p:nvSpPr>
        <p:spPr>
          <a:xfrm rot="10800000" flipV="1">
            <a:off x="-4919" y="20315450"/>
            <a:ext cx="15119350" cy="10972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en-US" sz="2800" b="1" dirty="0">
              <a:solidFill>
                <a:srgbClr val="871E28"/>
              </a:solidFill>
              <a:latin typeface="+mj-lt"/>
            </a:endParaRPr>
          </a:p>
          <a:p>
            <a:pPr algn="ctr"/>
            <a:endParaRPr lang="en-US" sz="2800" b="1" dirty="0">
              <a:solidFill>
                <a:srgbClr val="871E28"/>
              </a:solidFill>
              <a:latin typeface="+mj-lt"/>
            </a:endParaRPr>
          </a:p>
          <a:p>
            <a:pPr algn="ctr"/>
            <a:r>
              <a:rPr lang="en-US" sz="2800" b="1" dirty="0">
                <a:solidFill>
                  <a:srgbClr val="871E28"/>
                </a:solidFill>
                <a:latin typeface="+mj-lt"/>
              </a:rPr>
              <a:t>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414C0DA-32BF-CDA2-6124-D3F1DE145999}"/>
              </a:ext>
            </a:extLst>
          </p:cNvPr>
          <p:cNvSpPr txBox="1"/>
          <p:nvPr/>
        </p:nvSpPr>
        <p:spPr>
          <a:xfrm>
            <a:off x="1507208" y="3942340"/>
            <a:ext cx="120396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Use color-coding for your </a:t>
            </a:r>
            <a:r>
              <a:rPr lang="en-US" sz="3600" b="1" dirty="0"/>
              <a:t>banner</a:t>
            </a:r>
            <a:r>
              <a:rPr lang="en-US" sz="3600" dirty="0"/>
              <a:t> according to your thematic area (see below), as in the example above. 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Include university/organization/institution logos within the banner, as desired.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Orient the title, authors, and affiliations as desired.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Sans-serif fonts are generally easier to read, while text in ALL CAPITAL LETTERS is generally more difficult to read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As the posters will be presented digitally, a white background for the poster body is NOT required but reader legibility should be considered.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41473902-ADD2-7469-970F-9E019A0AF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1594" y="995772"/>
            <a:ext cx="2181168" cy="171784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1BFE6E48-C879-1DAD-0355-1E9F934E5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90" y="978111"/>
            <a:ext cx="1747175" cy="1716133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C62CEE19-6B53-5875-F377-AB1F51850BC0}"/>
              </a:ext>
            </a:extLst>
          </p:cNvPr>
          <p:cNvGrpSpPr/>
          <p:nvPr/>
        </p:nvGrpSpPr>
        <p:grpSpPr>
          <a:xfrm>
            <a:off x="3763942" y="20446980"/>
            <a:ext cx="7602882" cy="914400"/>
            <a:chOff x="3801977" y="20324909"/>
            <a:chExt cx="7602882" cy="914400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281660A-6CEB-49C5-6319-823C9195A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06791" y="20325505"/>
              <a:ext cx="5398068" cy="913207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367F05C7-A2C9-A160-4546-0A54D3572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01977" y="20324909"/>
              <a:ext cx="1935630" cy="914400"/>
            </a:xfrm>
            <a:prstGeom prst="rect">
              <a:avLst/>
            </a:prstGeom>
          </p:spPr>
        </p:pic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E30AE727-7F88-67F9-3516-9363AEA62E57}"/>
              </a:ext>
            </a:extLst>
          </p:cNvPr>
          <p:cNvSpPr txBox="1"/>
          <p:nvPr/>
        </p:nvSpPr>
        <p:spPr>
          <a:xfrm>
            <a:off x="2098915" y="18968849"/>
            <a:ext cx="108561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Congress and/or society logos and supplemental logos may be included within the footer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470405-72A9-BC63-7564-A0C43EEDFCF4}"/>
              </a:ext>
            </a:extLst>
          </p:cNvPr>
          <p:cNvSpPr txBox="1"/>
          <p:nvPr/>
        </p:nvSpPr>
        <p:spPr>
          <a:xfrm>
            <a:off x="1698594" y="11716391"/>
            <a:ext cx="11848214" cy="523220"/>
          </a:xfrm>
          <a:prstGeom prst="rect">
            <a:avLst/>
          </a:prstGeom>
          <a:solidFill>
            <a:srgbClr val="871E28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Nervous System, Neuroscience, and Neurophysiology - #871E28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F35CC3-035D-8B42-DADB-082CDB7A787B}"/>
              </a:ext>
            </a:extLst>
          </p:cNvPr>
          <p:cNvSpPr txBox="1"/>
          <p:nvPr/>
        </p:nvSpPr>
        <p:spPr>
          <a:xfrm>
            <a:off x="1698594" y="12567858"/>
            <a:ext cx="11848214" cy="523220"/>
          </a:xfrm>
          <a:prstGeom prst="rect">
            <a:avLst/>
          </a:prstGeom>
          <a:solidFill>
            <a:srgbClr val="B48214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GI, Endocrine, Metabolic, and Nutrition Physiology - #B48214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AD04DF-59C6-E6DF-C197-29226122ADBA}"/>
              </a:ext>
            </a:extLst>
          </p:cNvPr>
          <p:cNvSpPr txBox="1"/>
          <p:nvPr/>
        </p:nvSpPr>
        <p:spPr>
          <a:xfrm>
            <a:off x="1698594" y="13419325"/>
            <a:ext cx="11848214" cy="523220"/>
          </a:xfrm>
          <a:prstGeom prst="rect">
            <a:avLst/>
          </a:prstGeom>
          <a:solidFill>
            <a:srgbClr val="5A3C82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Education - #5A3C82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CADE9C-EEE2-F819-D570-CF584A62129B}"/>
              </a:ext>
            </a:extLst>
          </p:cNvPr>
          <p:cNvSpPr txBox="1"/>
          <p:nvPr/>
        </p:nvSpPr>
        <p:spPr>
          <a:xfrm>
            <a:off x="1698594" y="14270792"/>
            <a:ext cx="11848214" cy="523220"/>
          </a:xfrm>
          <a:prstGeom prst="rect">
            <a:avLst/>
          </a:prstGeom>
          <a:solidFill>
            <a:srgbClr val="64872D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Sports Physiology - #64872D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C0D3C0-2712-BD08-6766-72E540FA8E2C}"/>
              </a:ext>
            </a:extLst>
          </p:cNvPr>
          <p:cNvSpPr txBox="1"/>
          <p:nvPr/>
        </p:nvSpPr>
        <p:spPr>
          <a:xfrm>
            <a:off x="1698594" y="15973726"/>
            <a:ext cx="11848214" cy="523220"/>
          </a:xfrm>
          <a:prstGeom prst="rect">
            <a:avLst/>
          </a:prstGeom>
          <a:solidFill>
            <a:srgbClr val="C86400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Cellular and Molecular including “omics” - #C86400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C28DAF-6F34-E661-D2B6-F0F03DB9343E}"/>
              </a:ext>
            </a:extLst>
          </p:cNvPr>
          <p:cNvSpPr txBox="1"/>
          <p:nvPr/>
        </p:nvSpPr>
        <p:spPr>
          <a:xfrm>
            <a:off x="1698594" y="15122259"/>
            <a:ext cx="11848214" cy="523220"/>
          </a:xfrm>
          <a:prstGeom prst="rect">
            <a:avLst/>
          </a:prstGeom>
          <a:solidFill>
            <a:srgbClr val="005A96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Cardiovascular and Respiratory Physiology - #005A96 </a:t>
            </a:r>
          </a:p>
        </p:txBody>
      </p:sp>
    </p:spTree>
    <p:extLst>
      <p:ext uri="{BB962C8B-B14F-4D97-AF65-F5344CB8AC3E}">
        <p14:creationId xmlns:p14="http://schemas.microsoft.com/office/powerpoint/2010/main" val="2276038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42969-8E50-3A9E-21BD-C88B2E852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8ECD2D3-6D4A-7456-A22D-B5D204502D82}"/>
              </a:ext>
            </a:extLst>
          </p:cNvPr>
          <p:cNvSpPr txBox="1"/>
          <p:nvPr/>
        </p:nvSpPr>
        <p:spPr>
          <a:xfrm>
            <a:off x="1698594" y="11716391"/>
            <a:ext cx="11848214" cy="523220"/>
          </a:xfrm>
          <a:prstGeom prst="rect">
            <a:avLst/>
          </a:prstGeom>
          <a:solidFill>
            <a:srgbClr val="871E28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Nervous System, Neuroscience, and Neurophysiology - #871E28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E48B74-D56F-8E5D-9F7A-2F2BA2DC8C7E}"/>
              </a:ext>
            </a:extLst>
          </p:cNvPr>
          <p:cNvSpPr txBox="1"/>
          <p:nvPr/>
        </p:nvSpPr>
        <p:spPr>
          <a:xfrm>
            <a:off x="1698594" y="12567858"/>
            <a:ext cx="11848214" cy="523220"/>
          </a:xfrm>
          <a:prstGeom prst="rect">
            <a:avLst/>
          </a:prstGeom>
          <a:solidFill>
            <a:srgbClr val="B48214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GI, Endocrine, Metabolic, and Nutrition Physiology - #B48214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4D0B50-0896-58C9-D067-95189C47C004}"/>
              </a:ext>
            </a:extLst>
          </p:cNvPr>
          <p:cNvSpPr txBox="1"/>
          <p:nvPr/>
        </p:nvSpPr>
        <p:spPr>
          <a:xfrm>
            <a:off x="1698594" y="13419325"/>
            <a:ext cx="11848214" cy="523220"/>
          </a:xfrm>
          <a:prstGeom prst="rect">
            <a:avLst/>
          </a:prstGeom>
          <a:solidFill>
            <a:srgbClr val="5A3C82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Education - #5A3C82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5C0A77-FF93-1921-8C57-AA5F06F790FD}"/>
              </a:ext>
            </a:extLst>
          </p:cNvPr>
          <p:cNvSpPr txBox="1"/>
          <p:nvPr/>
        </p:nvSpPr>
        <p:spPr>
          <a:xfrm>
            <a:off x="1698594" y="14270792"/>
            <a:ext cx="11848214" cy="523220"/>
          </a:xfrm>
          <a:prstGeom prst="rect">
            <a:avLst/>
          </a:prstGeom>
          <a:solidFill>
            <a:srgbClr val="64872D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Sports Physiology - #64872D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4BBBB3-CDCA-D393-CD48-CE02CFB34462}"/>
              </a:ext>
            </a:extLst>
          </p:cNvPr>
          <p:cNvSpPr txBox="1"/>
          <p:nvPr/>
        </p:nvSpPr>
        <p:spPr>
          <a:xfrm>
            <a:off x="1698594" y="15973726"/>
            <a:ext cx="11848214" cy="523220"/>
          </a:xfrm>
          <a:prstGeom prst="rect">
            <a:avLst/>
          </a:prstGeom>
          <a:solidFill>
            <a:srgbClr val="C86400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Cellular and Molecular including “omics” - #C86400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6017F0-8DCD-3CFB-AD9C-99F712DA2556}"/>
              </a:ext>
            </a:extLst>
          </p:cNvPr>
          <p:cNvSpPr txBox="1"/>
          <p:nvPr/>
        </p:nvSpPr>
        <p:spPr>
          <a:xfrm>
            <a:off x="1698594" y="15122259"/>
            <a:ext cx="11848214" cy="523220"/>
          </a:xfrm>
          <a:prstGeom prst="rect">
            <a:avLst/>
          </a:prstGeom>
          <a:solidFill>
            <a:srgbClr val="005A96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Cardiovascular and Respiratory Physiology - #005A96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CF7DA7-7E85-FB8C-3161-3195135D43D0}"/>
              </a:ext>
            </a:extLst>
          </p:cNvPr>
          <p:cNvSpPr/>
          <p:nvPr/>
        </p:nvSpPr>
        <p:spPr>
          <a:xfrm>
            <a:off x="-4919" y="462003"/>
            <a:ext cx="15119350" cy="228600"/>
          </a:xfrm>
          <a:prstGeom prst="rect">
            <a:avLst/>
          </a:prstGeom>
          <a:solidFill>
            <a:srgbClr val="005A9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E7751EA-D0A9-C7E2-27B5-56DC95FBB8E5}"/>
              </a:ext>
            </a:extLst>
          </p:cNvPr>
          <p:cNvSpPr txBox="1">
            <a:spLocks/>
          </p:cNvSpPr>
          <p:nvPr/>
        </p:nvSpPr>
        <p:spPr>
          <a:xfrm>
            <a:off x="2790248" y="910315"/>
            <a:ext cx="12065750" cy="998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5119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This is my Poster Title: This is the Research We Want to Share at the 4</a:t>
            </a:r>
            <a:r>
              <a:rPr lang="en-US" sz="4000" b="1" baseline="30000" dirty="0"/>
              <a:t>th</a:t>
            </a:r>
            <a:r>
              <a:rPr lang="en-US" sz="4000" b="1" dirty="0"/>
              <a:t> International SPF Physiology Congress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AEB4AC-D910-8CCD-FFA4-C6C36F814B2B}"/>
              </a:ext>
            </a:extLst>
          </p:cNvPr>
          <p:cNvSpPr/>
          <p:nvPr/>
        </p:nvSpPr>
        <p:spPr>
          <a:xfrm flipV="1">
            <a:off x="0" y="2915970"/>
            <a:ext cx="15119350" cy="228600"/>
          </a:xfrm>
          <a:prstGeom prst="rect">
            <a:avLst/>
          </a:prstGeom>
          <a:solidFill>
            <a:srgbClr val="005A9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13359C-D3C7-75D5-E8FC-877A028F0010}"/>
              </a:ext>
            </a:extLst>
          </p:cNvPr>
          <p:cNvSpPr txBox="1"/>
          <p:nvPr/>
        </p:nvSpPr>
        <p:spPr>
          <a:xfrm rot="10800000" flipV="1">
            <a:off x="0" y="-2633"/>
            <a:ext cx="15119350" cy="5232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5A96"/>
                </a:solidFill>
                <a:latin typeface="+mj-lt"/>
              </a:rPr>
              <a:t>Cardiovascular and </a:t>
            </a:r>
            <a:r>
              <a:rPr lang="en-US" sz="2800" b="1">
                <a:solidFill>
                  <a:srgbClr val="005A96"/>
                </a:solidFill>
                <a:latin typeface="+mj-lt"/>
              </a:rPr>
              <a:t>Respiratory Physiology</a:t>
            </a:r>
            <a:endParaRPr lang="en-US" sz="2800" b="1" dirty="0">
              <a:solidFill>
                <a:srgbClr val="005A96"/>
              </a:solidFill>
              <a:latin typeface="+mj-lt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A2BC633-DFBC-93EB-B330-DD65BFAA6CAD}"/>
              </a:ext>
            </a:extLst>
          </p:cNvPr>
          <p:cNvSpPr txBox="1">
            <a:spLocks/>
          </p:cNvSpPr>
          <p:nvPr/>
        </p:nvSpPr>
        <p:spPr>
          <a:xfrm>
            <a:off x="2790247" y="2008217"/>
            <a:ext cx="8614611" cy="4419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5119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Author One Name </a:t>
            </a:r>
            <a:r>
              <a:rPr lang="en-US" sz="2800" baseline="30000" dirty="0"/>
              <a:t>1</a:t>
            </a:r>
            <a:r>
              <a:rPr lang="en-US" sz="2800" dirty="0"/>
              <a:t>, Author 2 Name </a:t>
            </a:r>
            <a:r>
              <a:rPr lang="en-US" sz="2800" baseline="30000" dirty="0"/>
              <a:t>2</a:t>
            </a:r>
            <a:r>
              <a:rPr lang="en-US" sz="2800" dirty="0"/>
              <a:t>, &amp; Author 3 Name </a:t>
            </a:r>
            <a:r>
              <a:rPr lang="en-US" sz="2800" baseline="30000" dirty="0"/>
              <a:t>3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4D253319-09D5-ACB6-4046-1C6283EBEF56}"/>
              </a:ext>
            </a:extLst>
          </p:cNvPr>
          <p:cNvSpPr txBox="1">
            <a:spLocks/>
          </p:cNvSpPr>
          <p:nvPr/>
        </p:nvSpPr>
        <p:spPr>
          <a:xfrm>
            <a:off x="2790248" y="2469836"/>
            <a:ext cx="8614611" cy="4419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5119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1- Affiliation 1, City, Country; 2 - Affiliation 2, City, Country </a:t>
            </a:r>
            <a:endParaRPr lang="en-US" sz="2400" baseline="30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5A869DF-D802-7E7E-3C1A-83FB4F604224}"/>
              </a:ext>
            </a:extLst>
          </p:cNvPr>
          <p:cNvSpPr txBox="1"/>
          <p:nvPr/>
        </p:nvSpPr>
        <p:spPr>
          <a:xfrm>
            <a:off x="658123" y="19330354"/>
            <a:ext cx="15376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Include congress and/or society logos and supplemental logos within the footer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56D0E8-C554-F35A-5B37-1B3448DC8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01" y="1298973"/>
            <a:ext cx="2220414" cy="10361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958C21-A4F0-5200-C788-310E6E066B80}"/>
              </a:ext>
            </a:extLst>
          </p:cNvPr>
          <p:cNvSpPr txBox="1"/>
          <p:nvPr/>
        </p:nvSpPr>
        <p:spPr>
          <a:xfrm rot="10800000" flipV="1">
            <a:off x="-4919" y="20186302"/>
            <a:ext cx="15119350" cy="11887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en-US" sz="2800" b="1" dirty="0">
              <a:solidFill>
                <a:srgbClr val="871E28"/>
              </a:solidFill>
              <a:latin typeface="+mj-lt"/>
            </a:endParaRPr>
          </a:p>
          <a:p>
            <a:pPr algn="ctr"/>
            <a:endParaRPr lang="en-US" sz="2800" b="1" dirty="0">
              <a:solidFill>
                <a:srgbClr val="871E28"/>
              </a:solidFill>
              <a:latin typeface="+mj-lt"/>
            </a:endParaRPr>
          </a:p>
          <a:p>
            <a:pPr algn="ctr"/>
            <a:r>
              <a:rPr lang="en-US" sz="2800" b="1" dirty="0">
                <a:solidFill>
                  <a:srgbClr val="871E28"/>
                </a:solidFill>
                <a:latin typeface="+mj-lt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4F60C6-D2DE-C2BF-9C9F-C9D2E8CA94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900" y="20307656"/>
            <a:ext cx="5433766" cy="95227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3D62244-A859-138F-9189-1BEDE8CE6FE1}"/>
              </a:ext>
            </a:extLst>
          </p:cNvPr>
          <p:cNvSpPr txBox="1"/>
          <p:nvPr/>
        </p:nvSpPr>
        <p:spPr>
          <a:xfrm>
            <a:off x="1507208" y="3942340"/>
            <a:ext cx="120396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Use color-coding for your </a:t>
            </a:r>
            <a:r>
              <a:rPr lang="en-US" sz="3600" b="1" dirty="0"/>
              <a:t>banner</a:t>
            </a:r>
            <a:r>
              <a:rPr lang="en-US" sz="3600" dirty="0"/>
              <a:t> according to your thematic area (see below), as in the example above. 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Include university/organization/institution logos within the banner, as desired.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Orient the title, authors, and affiliations as desired.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Sans-serif fonts are generally easier to read, while text in ALL CAPITAL LETTERS is generally more difficult to read</a:t>
            </a:r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As the posters will be presented digitally, a white background for the poster body is NOT required but reader legibility should be considered.</a:t>
            </a:r>
          </a:p>
        </p:txBody>
      </p:sp>
    </p:spTree>
    <p:extLst>
      <p:ext uri="{BB962C8B-B14F-4D97-AF65-F5344CB8AC3E}">
        <p14:creationId xmlns:p14="http://schemas.microsoft.com/office/powerpoint/2010/main" val="3233418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6507</TotalTime>
  <Words>422</Words>
  <Application>Microsoft Office PowerPoint</Application>
  <PresentationFormat>Custom</PresentationFormat>
  <Paragraphs>39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SPF</dc:creator>
  <cp:lastModifiedBy>Amanda Bulman Monteiro Rodrigues</cp:lastModifiedBy>
  <cp:revision>2</cp:revision>
  <cp:lastPrinted>2026-09-07T09:54:28Z</cp:lastPrinted>
  <dcterms:created xsi:type="dcterms:W3CDTF">2026-09-03T16:45:32Z</dcterms:created>
  <dcterms:modified xsi:type="dcterms:W3CDTF">2026-09-29T10:37:04Z</dcterms:modified>
</cp:coreProperties>
</file>