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55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Bulman Monteiro Rodrigues" userId="b5fddeae7127c74e" providerId="LiveId" clId="{16C57493-2082-4DA1-A185-43F9D1A9505D}"/>
    <pc:docChg chg="custSel addSld modSld">
      <pc:chgData name="Amanda Bulman Monteiro Rodrigues" userId="b5fddeae7127c74e" providerId="LiveId" clId="{16C57493-2082-4DA1-A185-43F9D1A9505D}" dt="2026-09-07T13:51:10.780" v="4" actId="1076"/>
      <pc:docMkLst>
        <pc:docMk/>
      </pc:docMkLst>
      <pc:sldChg chg="addSp delSp modSp new mod">
        <pc:chgData name="Amanda Bulman Monteiro Rodrigues" userId="b5fddeae7127c74e" providerId="LiveId" clId="{16C57493-2082-4DA1-A185-43F9D1A9505D}" dt="2026-09-07T13:51:10.780" v="4" actId="1076"/>
        <pc:sldMkLst>
          <pc:docMk/>
          <pc:sldMk cId="3131136811" sldId="262"/>
        </pc:sldMkLst>
        <pc:spChg chg="del">
          <ac:chgData name="Amanda Bulman Monteiro Rodrigues" userId="b5fddeae7127c74e" providerId="LiveId" clId="{16C57493-2082-4DA1-A185-43F9D1A9505D}" dt="2026-09-07T13:50:36.543" v="1" actId="478"/>
          <ac:spMkLst>
            <pc:docMk/>
            <pc:sldMk cId="3131136811" sldId="262"/>
            <ac:spMk id="2" creationId="{7FA26CFA-2B33-28DF-0791-5AA650A0B968}"/>
          </ac:spMkLst>
        </pc:spChg>
        <pc:spChg chg="del">
          <ac:chgData name="Amanda Bulman Monteiro Rodrigues" userId="b5fddeae7127c74e" providerId="LiveId" clId="{16C57493-2082-4DA1-A185-43F9D1A9505D}" dt="2026-09-07T13:50:36.543" v="1" actId="478"/>
          <ac:spMkLst>
            <pc:docMk/>
            <pc:sldMk cId="3131136811" sldId="262"/>
            <ac:spMk id="3" creationId="{B873E5FF-DB03-DE24-1F45-0A1FB0F47216}"/>
          </ac:spMkLst>
        </pc:spChg>
        <pc:picChg chg="add mod">
          <ac:chgData name="Amanda Bulman Monteiro Rodrigues" userId="b5fddeae7127c74e" providerId="LiveId" clId="{16C57493-2082-4DA1-A185-43F9D1A9505D}" dt="2026-09-07T13:51:10.780" v="4" actId="1076"/>
          <ac:picMkLst>
            <pc:docMk/>
            <pc:sldMk cId="3131136811" sldId="262"/>
            <ac:picMk id="5" creationId="{47A2484D-3866-F427-C470-9D8375466ED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7643E-3930-8549-133E-E4809D947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DA6FF-5106-4E77-D15D-3C34118A6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0A3F6-DF0E-5B76-A5E8-C9C432E2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2F2D3-9FB0-4549-483B-B3BB97CB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C7540-4AE4-5197-5816-96CA82DB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05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C33D-653F-DA4E-1BC0-859F8ED4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C9097-7256-5856-8F7D-4599974D0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44AD4-029C-E9F3-6567-845A9968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BC337-4C77-96C6-C09E-E7AD0DDC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17BF-16A0-563A-364E-B2A4D9DB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1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7537-3680-AD09-B55D-F4B982A5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51A84-9B3C-E9AF-C3E6-19FD5F3C7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2A74A-3FFA-CE14-43E2-231A30BE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9EEB0-2428-5181-6CDE-426524D3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5D624-E2BA-9665-8FA7-F6AB567C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5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040A-6E0A-2470-CC6B-BCA04045C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75F8-D5C8-14EA-4470-E630D35969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40AE2-E6F0-4D01-72C8-CBDE07C4C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7322B-DF34-FE4E-20C9-ECDF0F003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9E118-531F-2299-246F-D084D4E3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2A5A3-DF11-29C8-E361-BC9B500A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5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E049-A8EF-D720-5B16-7CC61FBF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0F275-8572-F7F7-21F8-F1332B21C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FBA63-D6C3-8813-0D44-1B7BCDD40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5FB9D-AB7F-30CB-2653-7A2AA3746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67828-0D42-330E-1109-362464428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4BEE56-48A1-ECD9-A311-EE6A8179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B845D5-3820-62C2-53FE-677C91F20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C7A0A-5327-93D8-E60D-F3700C8F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3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0ACB-99C4-403E-5967-174C865C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96E2E-7AAF-E7A3-BDDD-47AD8CE3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97531-F8CA-66A8-16ED-53031548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B517E-1C28-A5BF-1978-07F8B3B4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12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5363F-C9B5-CDBE-0D0A-371FE47C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9B27DB-2CB8-76E6-AC2C-3CC5D4044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3F0E3-F042-0405-ADF6-BF549DEA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9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C9A4-522F-FF8D-C224-9622B724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6AFC4-F900-B5ED-FA3B-72172C16F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B34A3-482B-3AC3-DEAD-AF0B4208F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F52D8-D9E7-9136-8B0B-5D8EE99B0B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E9446-CC63-5461-77CE-7919AB45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3CD7B-1ED0-A4A4-C4BE-F7651BFD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8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924D4-8416-1B1D-5142-4BFEA3F0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2A406-4DA9-6F22-67F1-DAFDCB83A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E2F2-4349-ECED-7B45-2ABD1849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1C557-EBEB-903A-F70D-0B08003C5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D7CB7-9FF7-5ABB-C3F0-89465506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7643E-3930-8549-133E-E4809D947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DA6FF-5106-4E77-D15D-3C34118A6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0A3F6-DF0E-5B76-A5E8-C9C432E2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2F2D3-9FB0-4549-483B-B3BB97CBE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C7540-4AE4-5197-5816-96CA82DB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82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C33D-653F-DA4E-1BC0-859F8ED4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C9097-7256-5856-8F7D-4599974D0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44AD4-029C-E9F3-6567-845A9968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BC337-4C77-96C6-C09E-E7AD0DDC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17BF-16A0-563A-364E-B2A4D9DB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37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7537-3680-AD09-B55D-F4B982A5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51A84-9B3C-E9AF-C3E6-19FD5F3C7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2A74A-3FFA-CE14-43E2-231A30BE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9EEB0-2428-5181-6CDE-426524D3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5D624-E2BA-9665-8FA7-F6AB567C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68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040A-6E0A-2470-CC6B-BCA04045C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75F8-D5C8-14EA-4470-E630D35969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40AE2-E6F0-4D01-72C8-CBDE07C4C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7322B-DF34-FE4E-20C9-ECDF0F003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9E118-531F-2299-246F-D084D4E3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2A5A3-DF11-29C8-E361-BC9B500A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24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E049-A8EF-D720-5B16-7CC61FBF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0F275-8572-F7F7-21F8-F1332B21C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FBA63-D6C3-8813-0D44-1B7BCDD40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5FB9D-AB7F-30CB-2653-7A2AA3746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67828-0D42-330E-1109-362464428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4BEE56-48A1-ECD9-A311-EE6A8179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B845D5-3820-62C2-53FE-677C91F20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C7A0A-5327-93D8-E60D-F3700C8F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03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0ACB-99C4-403E-5967-174C865C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696E2E-7AAF-E7A3-BDDD-47AD8CE3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97531-F8CA-66A8-16ED-53031548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B517E-1C28-A5BF-1978-07F8B3B4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11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5363F-C9B5-CDBE-0D0A-371FE47C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9B27DB-2CB8-76E6-AC2C-3CC5D4044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3F0E3-F042-0405-ADF6-BF549DEA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92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C9A4-522F-FF8D-C224-9622B724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6AFC4-F900-B5ED-FA3B-72172C16F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B34A3-482B-3AC3-DEAD-AF0B4208F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F52D8-D9E7-9136-8B0B-5D8EE99B0B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E9446-CC63-5461-77CE-7919AB45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3CD7B-1ED0-A4A4-C4BE-F7651BFD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90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226B6-D8DF-1623-6725-F5D162B79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482ABB-F05D-D1EE-D3B4-F639FDC27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7D477-D577-BB80-C73E-C3C687D32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06CAD0-0C20-4D5B-5A58-37137AD9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3F5AE-3F57-3498-6F18-492D9694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C4F72-90E0-80D4-8D53-42C676B17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58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924D4-8416-1B1D-5142-4BFEA3F0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62A406-4DA9-6F22-67F1-DAFDCB83A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E2F2-4349-ECED-7B45-2ABD1849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1C557-EBEB-903A-F70D-0B08003C5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D7CB7-9FF7-5ABB-C3F0-89465506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94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471C2-9318-2EEF-F96B-14690D993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C5C47D-E8A4-D38C-042C-5CB3973D5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76FB9-A6D5-F4EC-3E3B-986A5F4E9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F92837-410C-463E-A243-0431CDB38E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D9C52-D643-F2F7-8D92-91C75DB0C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8824-FA1D-8A4F-6332-AA04064E2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BCBC3-097E-4DD4-9FC1-00B1F82FB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08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71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70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A6F5CF-8B4D-3C6E-87A4-43C22E516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99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6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93EC3E1-3708-7941-56F1-EC87B1AEA07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B7261FF-A1C3-6704-951F-216372794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245131" cy="6858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CBF57C-0185-3037-988B-CEA26EE49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5312" y="6163056"/>
              <a:ext cx="6266688" cy="694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6912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EE941B-C541-270A-876F-37614843E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26480"/>
            <a:ext cx="5199888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01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386DC0-C353-44F8-AC09-2174E8F3A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6022418"/>
            <a:ext cx="3946698" cy="71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5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3D6FD-61E9-404D-F423-9A9192C63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3FC990-B329-BB90-FA80-0CCE10B8C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811" y="6057901"/>
            <a:ext cx="2463297" cy="68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06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0F3FD-D3B2-C9B0-60B0-38408C8A5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8D99F8-1814-8965-7ECB-944F188C0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300" y="5999749"/>
            <a:ext cx="4165600" cy="70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1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A2484D-3866-F427-C470-9D8375466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0" y="262021"/>
            <a:ext cx="1701925" cy="79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36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SPF</dc:creator>
  <cp:lastModifiedBy>Amanda Bulman Monteiro Rodrigues</cp:lastModifiedBy>
  <cp:revision>1</cp:revision>
  <dcterms:created xsi:type="dcterms:W3CDTF">2026-09-07T13:37:27Z</dcterms:created>
  <dcterms:modified xsi:type="dcterms:W3CDTF">2026-09-07T13:51:14Z</dcterms:modified>
</cp:coreProperties>
</file>