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56" r:id="rId4"/>
    <p:sldId id="263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88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8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Bulman Monteiro Rodrigues" userId="b5fddeae7127c74e" providerId="LiveId" clId="{16C57493-2082-4DA1-A185-43F9D1A9505D}"/>
    <pc:docChg chg="undo custSel modSld">
      <pc:chgData name="Amanda Bulman Monteiro Rodrigues" userId="b5fddeae7127c74e" providerId="LiveId" clId="{16C57493-2082-4DA1-A185-43F9D1A9505D}" dt="2026-09-29T10:21:05.346" v="27" actId="22"/>
      <pc:docMkLst>
        <pc:docMk/>
      </pc:docMkLst>
      <pc:sldChg chg="addSp delSp modSp mod">
        <pc:chgData name="Amanda Bulman Monteiro Rodrigues" userId="b5fddeae7127c74e" providerId="LiveId" clId="{16C57493-2082-4DA1-A185-43F9D1A9505D}" dt="2026-09-29T10:20:33.097" v="14" actId="1076"/>
        <pc:sldMkLst>
          <pc:docMk/>
          <pc:sldMk cId="1156912844" sldId="256"/>
        </pc:sldMkLst>
        <pc:picChg chg="del">
          <ac:chgData name="Amanda Bulman Monteiro Rodrigues" userId="b5fddeae7127c74e" providerId="LiveId" clId="{16C57493-2082-4DA1-A185-43F9D1A9505D}" dt="2026-09-29T10:20:30.086" v="13" actId="478"/>
          <ac:picMkLst>
            <pc:docMk/>
            <pc:sldMk cId="1156912844" sldId="256"/>
            <ac:picMk id="20" creationId="{ADF7A0CB-2538-A2EB-A37D-1E1AFF642534}"/>
          </ac:picMkLst>
        </pc:picChg>
        <pc:picChg chg="add mod">
          <ac:chgData name="Amanda Bulman Monteiro Rodrigues" userId="b5fddeae7127c74e" providerId="LiveId" clId="{16C57493-2082-4DA1-A185-43F9D1A9505D}" dt="2026-09-29T10:20:33.097" v="14" actId="1076"/>
          <ac:picMkLst>
            <pc:docMk/>
            <pc:sldMk cId="1156912844" sldId="256"/>
            <ac:picMk id="30" creationId="{30B61EE1-C073-9BF9-7914-BD93D943AF3A}"/>
          </ac:picMkLst>
        </pc:picChg>
      </pc:sldChg>
      <pc:sldChg chg="addSp delSp modSp mod">
        <pc:chgData name="Amanda Bulman Monteiro Rodrigues" userId="b5fddeae7127c74e" providerId="LiveId" clId="{16C57493-2082-4DA1-A185-43F9D1A9505D}" dt="2026-09-29T10:21:05.346" v="27" actId="22"/>
        <pc:sldMkLst>
          <pc:docMk/>
          <pc:sldMk cId="4173501590" sldId="258"/>
        </pc:sldMkLst>
        <pc:picChg chg="del">
          <ac:chgData name="Amanda Bulman Monteiro Rodrigues" userId="b5fddeae7127c74e" providerId="LiveId" clId="{16C57493-2082-4DA1-A185-43F9D1A9505D}" dt="2026-09-29T10:21:04.966" v="26" actId="478"/>
          <ac:picMkLst>
            <pc:docMk/>
            <pc:sldMk cId="4173501590" sldId="258"/>
            <ac:picMk id="3" creationId="{27BB6D9F-CFBA-4E30-F9D8-9FF484CF7254}"/>
          </ac:picMkLst>
        </pc:picChg>
        <pc:picChg chg="add del mod">
          <ac:chgData name="Amanda Bulman Monteiro Rodrigues" userId="b5fddeae7127c74e" providerId="LiveId" clId="{16C57493-2082-4DA1-A185-43F9D1A9505D}" dt="2026-09-29T10:21:03.489" v="25" actId="21"/>
          <ac:picMkLst>
            <pc:docMk/>
            <pc:sldMk cId="4173501590" sldId="258"/>
            <ac:picMk id="6" creationId="{9469BB76-B7B8-A0C2-4072-77C4AA84F6E8}"/>
          </ac:picMkLst>
        </pc:picChg>
        <pc:picChg chg="add">
          <ac:chgData name="Amanda Bulman Monteiro Rodrigues" userId="b5fddeae7127c74e" providerId="LiveId" clId="{16C57493-2082-4DA1-A185-43F9D1A9505D}" dt="2026-09-29T10:21:05.346" v="27" actId="22"/>
          <ac:picMkLst>
            <pc:docMk/>
            <pc:sldMk cId="4173501590" sldId="258"/>
            <ac:picMk id="8" creationId="{744EF104-43EA-1B3F-34EF-5F19DE883E5F}"/>
          </ac:picMkLst>
        </pc:picChg>
      </pc:sldChg>
      <pc:sldChg chg="addSp delSp modSp mod">
        <pc:chgData name="Amanda Bulman Monteiro Rodrigues" userId="b5fddeae7127c74e" providerId="LiveId" clId="{16C57493-2082-4DA1-A185-43F9D1A9505D}" dt="2026-09-29T10:20:49.809" v="22" actId="22"/>
        <pc:sldMkLst>
          <pc:docMk/>
          <pc:sldMk cId="2216162371" sldId="263"/>
        </pc:sldMkLst>
        <pc:picChg chg="add del">
          <ac:chgData name="Amanda Bulman Monteiro Rodrigues" userId="b5fddeae7127c74e" providerId="LiveId" clId="{16C57493-2082-4DA1-A185-43F9D1A9505D}" dt="2026-09-29T10:20:47.898" v="20" actId="21"/>
          <ac:picMkLst>
            <pc:docMk/>
            <pc:sldMk cId="2216162371" sldId="263"/>
            <ac:picMk id="5" creationId="{1B255585-AA3A-7EE5-352C-462746368527}"/>
          </ac:picMkLst>
        </pc:picChg>
        <pc:picChg chg="add">
          <ac:chgData name="Amanda Bulman Monteiro Rodrigues" userId="b5fddeae7127c74e" providerId="LiveId" clId="{16C57493-2082-4DA1-A185-43F9D1A9505D}" dt="2026-09-29T10:20:49.809" v="22" actId="22"/>
          <ac:picMkLst>
            <pc:docMk/>
            <pc:sldMk cId="2216162371" sldId="263"/>
            <ac:picMk id="7" creationId="{5849989A-9445-9024-5588-80768439831B}"/>
          </ac:picMkLst>
        </pc:picChg>
        <pc:picChg chg="add del mod">
          <ac:chgData name="Amanda Bulman Monteiro Rodrigues" userId="b5fddeae7127c74e" providerId="LiveId" clId="{16C57493-2082-4DA1-A185-43F9D1A9505D}" dt="2026-09-29T10:20:49.363" v="21" actId="478"/>
          <ac:picMkLst>
            <pc:docMk/>
            <pc:sldMk cId="2216162371" sldId="263"/>
            <ac:picMk id="20" creationId="{F396B991-6DBA-D1B8-3977-E3B75443EB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643E-3930-8549-133E-E4809D947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DA6FF-5106-4E77-D15D-3C34118A6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0A3F6-DF0E-5B76-A5E8-C9C432E2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2F2D3-9FB0-4549-483B-B3BB97CB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C7540-4AE4-5197-5816-96CA82DB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0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C33D-653F-DA4E-1BC0-859F8ED4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9097-7256-5856-8F7D-4599974D0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4AD4-029C-E9F3-6567-845A9968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BC337-4C77-96C6-C09E-E7AD0DDC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17BF-16A0-563A-364E-B2A4D9DB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1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7537-3680-AD09-B55D-F4B982A5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51A84-9B3C-E9AF-C3E6-19FD5F3C7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2A74A-3FFA-CE14-43E2-231A30BE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EEB0-2428-5181-6CDE-426524D3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5D624-E2BA-9665-8FA7-F6AB567C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5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040A-6E0A-2470-CC6B-BCA04045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5F8-D5C8-14EA-4470-E630D3596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0AE2-E6F0-4D01-72C8-CBDE07C4C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7322B-DF34-FE4E-20C9-ECDF0F00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9E118-531F-2299-246F-D084D4E3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2A5A3-DF11-29C8-E361-BC9B500A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5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E049-A8EF-D720-5B16-7CC61FB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0F275-8572-F7F7-21F8-F1332B21C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BA63-D6C3-8813-0D44-1B7BCDD40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5FB9D-AB7F-30CB-2653-7A2AA3746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7828-0D42-330E-1109-362464428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BEE56-48A1-ECD9-A311-EE6A817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B845D5-3820-62C2-53FE-677C91F2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C7A0A-5327-93D8-E60D-F3700C8F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3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0ACB-99C4-403E-5967-174C865C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96E2E-7AAF-E7A3-BDDD-47AD8CE3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97531-F8CA-66A8-16ED-53031548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B517E-1C28-A5BF-1978-07F8B3B4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1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5363F-C9B5-CDBE-0D0A-371FE47C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B27DB-2CB8-76E6-AC2C-3CC5D404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3F0E3-F042-0405-ADF6-BF549DEA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9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C9A4-522F-FF8D-C224-9622B72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6AFC4-F900-B5ED-FA3B-72172C1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34A3-482B-3AC3-DEAD-AF0B4208F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F52D8-D9E7-9136-8B0B-5D8EE99B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E9446-CC63-5461-77CE-7919AB45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3CD7B-1ED0-A4A4-C4BE-F7651BFD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8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24D4-8416-1B1D-5142-4BFEA3F0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2A406-4DA9-6F22-67F1-DAFDCB83A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E2F2-4349-ECED-7B45-2ABD1849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1C557-EBEB-903A-F70D-0B08003C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D7CB7-9FF7-5ABB-C3F0-89465506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643E-3930-8549-133E-E4809D947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DA6FF-5106-4E77-D15D-3C34118A6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0A3F6-DF0E-5B76-A5E8-C9C432E2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2F2D3-9FB0-4549-483B-B3BB97CB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C7540-4AE4-5197-5816-96CA82DB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C33D-653F-DA4E-1BC0-859F8ED4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9097-7256-5856-8F7D-4599974D0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4AD4-029C-E9F3-6567-845A9968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BC337-4C77-96C6-C09E-E7AD0DDC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17BF-16A0-563A-364E-B2A4D9DB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37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7537-3680-AD09-B55D-F4B982A5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51A84-9B3C-E9AF-C3E6-19FD5F3C7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2A74A-3FFA-CE14-43E2-231A30BE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EEB0-2428-5181-6CDE-426524D3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5D624-E2BA-9665-8FA7-F6AB567C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68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040A-6E0A-2470-CC6B-BCA04045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5F8-D5C8-14EA-4470-E630D3596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0AE2-E6F0-4D01-72C8-CBDE07C4C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7322B-DF34-FE4E-20C9-ECDF0F00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9E118-531F-2299-246F-D084D4E3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2A5A3-DF11-29C8-E361-BC9B500A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24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E049-A8EF-D720-5B16-7CC61FB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0F275-8572-F7F7-21F8-F1332B21C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BA63-D6C3-8813-0D44-1B7BCDD40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5FB9D-AB7F-30CB-2653-7A2AA3746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7828-0D42-330E-1109-362464428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BEE56-48A1-ECD9-A311-EE6A817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B845D5-3820-62C2-53FE-677C91F2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C7A0A-5327-93D8-E60D-F3700C8F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03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0ACB-99C4-403E-5967-174C865C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96E2E-7AAF-E7A3-BDDD-47AD8CE3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97531-F8CA-66A8-16ED-53031548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B517E-1C28-A5BF-1978-07F8B3B4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11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5363F-C9B5-CDBE-0D0A-371FE47C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B27DB-2CB8-76E6-AC2C-3CC5D404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3F0E3-F042-0405-ADF6-BF549DEA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92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C9A4-522F-FF8D-C224-9622B72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6AFC4-F900-B5ED-FA3B-72172C1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34A3-482B-3AC3-DEAD-AF0B4208F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F52D8-D9E7-9136-8B0B-5D8EE99B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E9446-CC63-5461-77CE-7919AB45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3CD7B-1ED0-A4A4-C4BE-F7651BFD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90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226B6-D8DF-1623-6725-F5D162B7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482ABB-F05D-D1EE-D3B4-F639FDC27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7D477-D577-BB80-C73E-C3C687D32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6CAD0-0C20-4D5B-5A58-37137AD9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F5AE-3F57-3498-6F18-492D9694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C4F72-90E0-80D4-8D53-42C676B1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58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24D4-8416-1B1D-5142-4BFEA3F0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2A406-4DA9-6F22-67F1-DAFDCB83A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E2F2-4349-ECED-7B45-2ABD1849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1C557-EBEB-903A-F70D-0B08003C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D7CB7-9FF7-5ABB-C3F0-89465506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4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471C2-9318-2EEF-F96B-14690D993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5C47D-E8A4-D38C-042C-5CB3973D5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76FB9-A6D5-F4EC-3E3B-986A5F4E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D9C52-D643-F2F7-8D92-91C75DB0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8824-FA1D-8A4F-6332-AA04064E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0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1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0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0310A-38E3-63F6-6E48-E180F929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74A809-772E-9FF2-FA5C-81D642258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46571" cy="68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2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F76D712-B68D-0B0D-257D-010516BA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84" y="11191"/>
            <a:ext cx="5843016" cy="683410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B61EE1-C073-9BF9-7914-BD93D943A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18" y="6089650"/>
            <a:ext cx="4851080" cy="2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1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28F9D-C83D-20D7-A658-6CB4FFB32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49989A-9445-9024-5588-807684398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18" y="6089650"/>
            <a:ext cx="4851080" cy="2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6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4EF104-43EA-1B3F-34EF-5F19DE883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91" y="6275461"/>
            <a:ext cx="4851080" cy="2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0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0FD3FD-25BD-CE73-8634-93C64BD30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5928529"/>
            <a:ext cx="4152900" cy="72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58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3D6FD-61E9-404D-F423-9A9192C63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4164FC-B78A-5735-C78D-0958DC10F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53" y="5892800"/>
            <a:ext cx="2506162" cy="7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0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F3FD-D3B2-C9B0-60B0-38408C8A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00757-8CB1-8F33-854B-CB335ED5D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22" y="5885165"/>
            <a:ext cx="4146252" cy="70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1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A2484D-3866-F427-C470-9D8375466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262021"/>
            <a:ext cx="1701925" cy="79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3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SPF</dc:creator>
  <cp:lastModifiedBy>Amanda Bulman Monteiro Rodrigues</cp:lastModifiedBy>
  <cp:revision>3</cp:revision>
  <dcterms:created xsi:type="dcterms:W3CDTF">2026-09-07T13:37:27Z</dcterms:created>
  <dcterms:modified xsi:type="dcterms:W3CDTF">2026-09-29T10:21:10Z</dcterms:modified>
</cp:coreProperties>
</file>